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69" r:id="rId2"/>
    <p:sldId id="271" r:id="rId3"/>
    <p:sldId id="272" r:id="rId4"/>
    <p:sldId id="273" r:id="rId5"/>
    <p:sldId id="256" r:id="rId6"/>
    <p:sldId id="275" r:id="rId7"/>
    <p:sldId id="276" r:id="rId8"/>
    <p:sldId id="277" r:id="rId9"/>
    <p:sldId id="265" r:id="rId10"/>
    <p:sldId id="278" r:id="rId11"/>
    <p:sldId id="264" r:id="rId12"/>
    <p:sldId id="260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6BE425-B81F-42F6-86D4-1017DB16CE1A}" v="188" dt="2023-12-12T01:50:56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63" d="100"/>
          <a:sy n="63" d="100"/>
        </p:scale>
        <p:origin x="652" y="-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us S" userId="b2b5ad6b34eb2aa0" providerId="LiveId" clId="{2A6BE425-B81F-42F6-86D4-1017DB16CE1A}"/>
    <pc:docChg chg="undo redo custSel addSld delSld modSld sldOrd">
      <pc:chgData name="Marcus S" userId="b2b5ad6b34eb2aa0" providerId="LiveId" clId="{2A6BE425-B81F-42F6-86D4-1017DB16CE1A}" dt="2023-12-13T05:17:44.185" v="1194" actId="1076"/>
      <pc:docMkLst>
        <pc:docMk/>
      </pc:docMkLst>
      <pc:sldChg chg="modTransition">
        <pc:chgData name="Marcus S" userId="b2b5ad6b34eb2aa0" providerId="LiveId" clId="{2A6BE425-B81F-42F6-86D4-1017DB16CE1A}" dt="2023-12-11T04:49:51.003" v="96"/>
        <pc:sldMkLst>
          <pc:docMk/>
          <pc:sldMk cId="2183654194" sldId="256"/>
        </pc:sldMkLst>
      </pc:sldChg>
      <pc:sldChg chg="modTransition">
        <pc:chgData name="Marcus S" userId="b2b5ad6b34eb2aa0" providerId="LiveId" clId="{2A6BE425-B81F-42F6-86D4-1017DB16CE1A}" dt="2023-12-12T01:47:16.464" v="1177"/>
        <pc:sldMkLst>
          <pc:docMk/>
          <pc:sldMk cId="2993564025" sldId="260"/>
        </pc:sldMkLst>
      </pc:sldChg>
      <pc:sldChg chg="modTransition">
        <pc:chgData name="Marcus S" userId="b2b5ad6b34eb2aa0" providerId="LiveId" clId="{2A6BE425-B81F-42F6-86D4-1017DB16CE1A}" dt="2023-12-12T01:47:39.253" v="1178"/>
        <pc:sldMkLst>
          <pc:docMk/>
          <pc:sldMk cId="408538159" sldId="262"/>
        </pc:sldMkLst>
      </pc:sldChg>
      <pc:sldChg chg="modSp mod ord modTransition">
        <pc:chgData name="Marcus S" userId="b2b5ad6b34eb2aa0" providerId="LiveId" clId="{2A6BE425-B81F-42F6-86D4-1017DB16CE1A}" dt="2023-12-13T05:17:44.185" v="1194" actId="1076"/>
        <pc:sldMkLst>
          <pc:docMk/>
          <pc:sldMk cId="1202046233" sldId="264"/>
        </pc:sldMkLst>
        <pc:spChg chg="mod">
          <ac:chgData name="Marcus S" userId="b2b5ad6b34eb2aa0" providerId="LiveId" clId="{2A6BE425-B81F-42F6-86D4-1017DB16CE1A}" dt="2023-12-13T05:17:44.185" v="1194" actId="1076"/>
          <ac:spMkLst>
            <pc:docMk/>
            <pc:sldMk cId="1202046233" sldId="264"/>
            <ac:spMk id="2" creationId="{2995BDD4-A4CF-F73A-C9BF-801CA1773E2E}"/>
          </ac:spMkLst>
        </pc:spChg>
        <pc:picChg chg="mod">
          <ac:chgData name="Marcus S" userId="b2b5ad6b34eb2aa0" providerId="LiveId" clId="{2A6BE425-B81F-42F6-86D4-1017DB16CE1A}" dt="2023-12-12T01:48:50.753" v="1180" actId="1076"/>
          <ac:picMkLst>
            <pc:docMk/>
            <pc:sldMk cId="1202046233" sldId="264"/>
            <ac:picMk id="2058" creationId="{98A90A1A-AE72-DB0A-F1A4-1494F35AE9AC}"/>
          </ac:picMkLst>
        </pc:picChg>
      </pc:sldChg>
      <pc:sldChg chg="addSp modSp mod ord modTransition">
        <pc:chgData name="Marcus S" userId="b2b5ad6b34eb2aa0" providerId="LiveId" clId="{2A6BE425-B81F-42F6-86D4-1017DB16CE1A}" dt="2023-12-12T01:50:56.692" v="1191" actId="1076"/>
        <pc:sldMkLst>
          <pc:docMk/>
          <pc:sldMk cId="998466346" sldId="265"/>
        </pc:sldMkLst>
        <pc:spChg chg="mod">
          <ac:chgData name="Marcus S" userId="b2b5ad6b34eb2aa0" providerId="LiveId" clId="{2A6BE425-B81F-42F6-86D4-1017DB16CE1A}" dt="2023-12-12T00:07:49.431" v="542" actId="20577"/>
          <ac:spMkLst>
            <pc:docMk/>
            <pc:sldMk cId="998466346" sldId="265"/>
            <ac:spMk id="4" creationId="{4987AB09-C585-0E05-72D4-78168D32D642}"/>
          </ac:spMkLst>
        </pc:spChg>
        <pc:picChg chg="add mod">
          <ac:chgData name="Marcus S" userId="b2b5ad6b34eb2aa0" providerId="LiveId" clId="{2A6BE425-B81F-42F6-86D4-1017DB16CE1A}" dt="2023-12-12T01:45:43.328" v="1166" actId="1076"/>
          <ac:picMkLst>
            <pc:docMk/>
            <pc:sldMk cId="998466346" sldId="265"/>
            <ac:picMk id="1026" creationId="{140E2555-254C-2519-3229-CE590F037362}"/>
          </ac:picMkLst>
        </pc:picChg>
        <pc:picChg chg="add mod">
          <ac:chgData name="Marcus S" userId="b2b5ad6b34eb2aa0" providerId="LiveId" clId="{2A6BE425-B81F-42F6-86D4-1017DB16CE1A}" dt="2023-12-12T01:50:51.614" v="1188" actId="1076"/>
          <ac:picMkLst>
            <pc:docMk/>
            <pc:sldMk cId="998466346" sldId="265"/>
            <ac:picMk id="1028" creationId="{6E95F864-5154-0301-6635-9FC532F621FC}"/>
          </ac:picMkLst>
        </pc:picChg>
        <pc:picChg chg="add mod">
          <ac:chgData name="Marcus S" userId="b2b5ad6b34eb2aa0" providerId="LiveId" clId="{2A6BE425-B81F-42F6-86D4-1017DB16CE1A}" dt="2023-12-12T01:50:53.819" v="1190" actId="1076"/>
          <ac:picMkLst>
            <pc:docMk/>
            <pc:sldMk cId="998466346" sldId="265"/>
            <ac:picMk id="1030" creationId="{EBC253EE-C163-53B7-2091-61258F3ABAC7}"/>
          </ac:picMkLst>
        </pc:picChg>
        <pc:picChg chg="add mod">
          <ac:chgData name="Marcus S" userId="b2b5ad6b34eb2aa0" providerId="LiveId" clId="{2A6BE425-B81F-42F6-86D4-1017DB16CE1A}" dt="2023-12-12T01:50:56.692" v="1191" actId="1076"/>
          <ac:picMkLst>
            <pc:docMk/>
            <pc:sldMk cId="998466346" sldId="265"/>
            <ac:picMk id="1032" creationId="{05339FDB-4A00-8F4E-52D3-B77569F67DEA}"/>
          </ac:picMkLst>
        </pc:picChg>
      </pc:sldChg>
      <pc:sldChg chg="del">
        <pc:chgData name="Marcus S" userId="b2b5ad6b34eb2aa0" providerId="LiveId" clId="{2A6BE425-B81F-42F6-86D4-1017DB16CE1A}" dt="2023-12-12T01:42:18.561" v="1158" actId="2696"/>
        <pc:sldMkLst>
          <pc:docMk/>
          <pc:sldMk cId="3247688152" sldId="266"/>
        </pc:sldMkLst>
      </pc:sldChg>
      <pc:sldChg chg="addSp delSp modSp del mod modTransition">
        <pc:chgData name="Marcus S" userId="b2b5ad6b34eb2aa0" providerId="LiveId" clId="{2A6BE425-B81F-42F6-86D4-1017DB16CE1A}" dt="2023-12-11T04:41:31.276" v="40" actId="2696"/>
        <pc:sldMkLst>
          <pc:docMk/>
          <pc:sldMk cId="1814969023" sldId="268"/>
        </pc:sldMkLst>
        <pc:picChg chg="del">
          <ac:chgData name="Marcus S" userId="b2b5ad6b34eb2aa0" providerId="LiveId" clId="{2A6BE425-B81F-42F6-86D4-1017DB16CE1A}" dt="2023-12-11T04:32:30.807" v="30" actId="478"/>
          <ac:picMkLst>
            <pc:docMk/>
            <pc:sldMk cId="1814969023" sldId="268"/>
            <ac:picMk id="5" creationId="{899941E5-AF59-3C8B-BC3D-F6F7C4318D5E}"/>
          </ac:picMkLst>
        </pc:picChg>
        <pc:picChg chg="add del mod">
          <ac:chgData name="Marcus S" userId="b2b5ad6b34eb2aa0" providerId="LiveId" clId="{2A6BE425-B81F-42F6-86D4-1017DB16CE1A}" dt="2023-12-11T04:33:01.794" v="33" actId="478"/>
          <ac:picMkLst>
            <pc:docMk/>
            <pc:sldMk cId="1814969023" sldId="268"/>
            <ac:picMk id="2050" creationId="{FAD28872-6BA0-F3EF-20D9-52A6E3B7B403}"/>
          </ac:picMkLst>
        </pc:picChg>
        <pc:picChg chg="add mod">
          <ac:chgData name="Marcus S" userId="b2b5ad6b34eb2aa0" providerId="LiveId" clId="{2A6BE425-B81F-42F6-86D4-1017DB16CE1A}" dt="2023-12-11T04:40:51.859" v="36" actId="1076"/>
          <ac:picMkLst>
            <pc:docMk/>
            <pc:sldMk cId="1814969023" sldId="268"/>
            <ac:picMk id="2052" creationId="{F360127B-1F63-F6EC-CA35-0778A1087E32}"/>
          </ac:picMkLst>
        </pc:picChg>
      </pc:sldChg>
      <pc:sldChg chg="addSp modSp new ord modTransition">
        <pc:chgData name="Marcus S" userId="b2b5ad6b34eb2aa0" providerId="LiveId" clId="{2A6BE425-B81F-42F6-86D4-1017DB16CE1A}" dt="2023-12-11T04:49:14.940" v="94" actId="1076"/>
        <pc:sldMkLst>
          <pc:docMk/>
          <pc:sldMk cId="2411013074" sldId="269"/>
        </pc:sldMkLst>
        <pc:picChg chg="add mod">
          <ac:chgData name="Marcus S" userId="b2b5ad6b34eb2aa0" providerId="LiveId" clId="{2A6BE425-B81F-42F6-86D4-1017DB16CE1A}" dt="2023-12-11T04:49:14.940" v="94" actId="1076"/>
          <ac:picMkLst>
            <pc:docMk/>
            <pc:sldMk cId="2411013074" sldId="269"/>
            <ac:picMk id="1026" creationId="{0790CD39-3F13-CBCA-C6B8-2CE37747FF55}"/>
          </ac:picMkLst>
        </pc:picChg>
      </pc:sldChg>
      <pc:sldChg chg="add del">
        <pc:chgData name="Marcus S" userId="b2b5ad6b34eb2aa0" providerId="LiveId" clId="{2A6BE425-B81F-42F6-86D4-1017DB16CE1A}" dt="2023-12-11T04:41:33.033" v="41" actId="2696"/>
        <pc:sldMkLst>
          <pc:docMk/>
          <pc:sldMk cId="1274394681" sldId="270"/>
        </pc:sldMkLst>
      </pc:sldChg>
      <pc:sldChg chg="addSp modSp add modTransition">
        <pc:chgData name="Marcus S" userId="b2b5ad6b34eb2aa0" providerId="LiveId" clId="{2A6BE425-B81F-42F6-86D4-1017DB16CE1A}" dt="2023-12-11T04:48:46.739" v="89" actId="14100"/>
        <pc:sldMkLst>
          <pc:docMk/>
          <pc:sldMk cId="1301680396" sldId="271"/>
        </pc:sldMkLst>
        <pc:picChg chg="add mod">
          <ac:chgData name="Marcus S" userId="b2b5ad6b34eb2aa0" providerId="LiveId" clId="{2A6BE425-B81F-42F6-86D4-1017DB16CE1A}" dt="2023-12-11T04:48:46.739" v="89" actId="14100"/>
          <ac:picMkLst>
            <pc:docMk/>
            <pc:sldMk cId="1301680396" sldId="271"/>
            <ac:picMk id="3074" creationId="{8B5970D3-917A-6B01-269E-ABE517DF37C8}"/>
          </ac:picMkLst>
        </pc:picChg>
      </pc:sldChg>
      <pc:sldChg chg="addSp delSp modSp add modTransition">
        <pc:chgData name="Marcus S" userId="b2b5ad6b34eb2aa0" providerId="LiveId" clId="{2A6BE425-B81F-42F6-86D4-1017DB16CE1A}" dt="2023-12-11T04:48:53.227" v="91" actId="14100"/>
        <pc:sldMkLst>
          <pc:docMk/>
          <pc:sldMk cId="3657575027" sldId="272"/>
        </pc:sldMkLst>
        <pc:picChg chg="mod">
          <ac:chgData name="Marcus S" userId="b2b5ad6b34eb2aa0" providerId="LiveId" clId="{2A6BE425-B81F-42F6-86D4-1017DB16CE1A}" dt="2023-12-11T04:44:31.324" v="55" actId="1076"/>
          <ac:picMkLst>
            <pc:docMk/>
            <pc:sldMk cId="3657575027" sldId="272"/>
            <ac:picMk id="1026" creationId="{0790CD39-3F13-CBCA-C6B8-2CE37747FF55}"/>
          </ac:picMkLst>
        </pc:picChg>
        <pc:picChg chg="del">
          <ac:chgData name="Marcus S" userId="b2b5ad6b34eb2aa0" providerId="LiveId" clId="{2A6BE425-B81F-42F6-86D4-1017DB16CE1A}" dt="2023-12-11T04:42:50.619" v="52" actId="478"/>
          <ac:picMkLst>
            <pc:docMk/>
            <pc:sldMk cId="3657575027" sldId="272"/>
            <ac:picMk id="3074" creationId="{8B5970D3-917A-6B01-269E-ABE517DF37C8}"/>
          </ac:picMkLst>
        </pc:picChg>
        <pc:picChg chg="add mod">
          <ac:chgData name="Marcus S" userId="b2b5ad6b34eb2aa0" providerId="LiveId" clId="{2A6BE425-B81F-42F6-86D4-1017DB16CE1A}" dt="2023-12-11T04:48:53.227" v="91" actId="14100"/>
          <ac:picMkLst>
            <pc:docMk/>
            <pc:sldMk cId="3657575027" sldId="272"/>
            <ac:picMk id="4098" creationId="{6C1474C6-AEE1-6C7A-7F5D-E18651277F0B}"/>
          </ac:picMkLst>
        </pc:picChg>
      </pc:sldChg>
      <pc:sldChg chg="addSp delSp modSp add modTransition">
        <pc:chgData name="Marcus S" userId="b2b5ad6b34eb2aa0" providerId="LiveId" clId="{2A6BE425-B81F-42F6-86D4-1017DB16CE1A}" dt="2023-12-11T04:48:59.559" v="93" actId="14100"/>
        <pc:sldMkLst>
          <pc:docMk/>
          <pc:sldMk cId="3628912736" sldId="273"/>
        </pc:sldMkLst>
        <pc:picChg chg="del">
          <ac:chgData name="Marcus S" userId="b2b5ad6b34eb2aa0" providerId="LiveId" clId="{2A6BE425-B81F-42F6-86D4-1017DB16CE1A}" dt="2023-12-11T04:45:22.246" v="61" actId="478"/>
          <ac:picMkLst>
            <pc:docMk/>
            <pc:sldMk cId="3628912736" sldId="273"/>
            <ac:picMk id="4098" creationId="{6C1474C6-AEE1-6C7A-7F5D-E18651277F0B}"/>
          </ac:picMkLst>
        </pc:picChg>
        <pc:picChg chg="add del mod">
          <ac:chgData name="Marcus S" userId="b2b5ad6b34eb2aa0" providerId="LiveId" clId="{2A6BE425-B81F-42F6-86D4-1017DB16CE1A}" dt="2023-12-11T04:48:59.559" v="93" actId="14100"/>
          <ac:picMkLst>
            <pc:docMk/>
            <pc:sldMk cId="3628912736" sldId="273"/>
            <ac:picMk id="5122" creationId="{E548E945-47B8-D137-B562-614E66577153}"/>
          </ac:picMkLst>
        </pc:picChg>
      </pc:sldChg>
      <pc:sldChg chg="addSp delSp modSp new del mod">
        <pc:chgData name="Marcus S" userId="b2b5ad6b34eb2aa0" providerId="LiveId" clId="{2A6BE425-B81F-42F6-86D4-1017DB16CE1A}" dt="2023-12-11T05:20:38.754" v="435" actId="47"/>
        <pc:sldMkLst>
          <pc:docMk/>
          <pc:sldMk cId="1592970408" sldId="274"/>
        </pc:sldMkLst>
        <pc:spChg chg="del">
          <ac:chgData name="Marcus S" userId="b2b5ad6b34eb2aa0" providerId="LiveId" clId="{2A6BE425-B81F-42F6-86D4-1017DB16CE1A}" dt="2023-12-11T04:59:26.472" v="100" actId="478"/>
          <ac:spMkLst>
            <pc:docMk/>
            <pc:sldMk cId="1592970408" sldId="274"/>
            <ac:spMk id="2" creationId="{8CCAEC5E-0F32-9023-CD26-F3AF07171D6B}"/>
          </ac:spMkLst>
        </pc:spChg>
        <pc:spChg chg="mod">
          <ac:chgData name="Marcus S" userId="b2b5ad6b34eb2aa0" providerId="LiveId" clId="{2A6BE425-B81F-42F6-86D4-1017DB16CE1A}" dt="2023-12-11T05:11:07.649" v="351" actId="27636"/>
          <ac:spMkLst>
            <pc:docMk/>
            <pc:sldMk cId="1592970408" sldId="274"/>
            <ac:spMk id="3" creationId="{CD038267-E7C4-F230-0606-21CDB021AB72}"/>
          </ac:spMkLst>
        </pc:spChg>
        <pc:spChg chg="add mod">
          <ac:chgData name="Marcus S" userId="b2b5ad6b34eb2aa0" providerId="LiveId" clId="{2A6BE425-B81F-42F6-86D4-1017DB16CE1A}" dt="2023-12-11T05:11:01.052" v="349" actId="14100"/>
          <ac:spMkLst>
            <pc:docMk/>
            <pc:sldMk cId="1592970408" sldId="274"/>
            <ac:spMk id="4" creationId="{6795ED5D-93EB-4E8B-F772-3E13C669CFA4}"/>
          </ac:spMkLst>
        </pc:spChg>
      </pc:sldChg>
      <pc:sldChg chg="modSp new mod modTransition">
        <pc:chgData name="Marcus S" userId="b2b5ad6b34eb2aa0" providerId="LiveId" clId="{2A6BE425-B81F-42F6-86D4-1017DB16CE1A}" dt="2023-12-12T01:49:55.235" v="1186"/>
        <pc:sldMkLst>
          <pc:docMk/>
          <pc:sldMk cId="136276255" sldId="275"/>
        </pc:sldMkLst>
        <pc:spChg chg="mod">
          <ac:chgData name="Marcus S" userId="b2b5ad6b34eb2aa0" providerId="LiveId" clId="{2A6BE425-B81F-42F6-86D4-1017DB16CE1A}" dt="2023-12-11T05:04:10.857" v="197" actId="20577"/>
          <ac:spMkLst>
            <pc:docMk/>
            <pc:sldMk cId="136276255" sldId="275"/>
            <ac:spMk id="2" creationId="{BDE541F5-6B46-9126-27DC-9638CCC9742F}"/>
          </ac:spMkLst>
        </pc:spChg>
        <pc:spChg chg="mod">
          <ac:chgData name="Marcus S" userId="b2b5ad6b34eb2aa0" providerId="LiveId" clId="{2A6BE425-B81F-42F6-86D4-1017DB16CE1A}" dt="2023-12-12T01:02:49.295" v="566" actId="20577"/>
          <ac:spMkLst>
            <pc:docMk/>
            <pc:sldMk cId="136276255" sldId="275"/>
            <ac:spMk id="3" creationId="{7181EA76-8731-0ABC-52A8-C5CF2FB73015}"/>
          </ac:spMkLst>
        </pc:spChg>
      </pc:sldChg>
      <pc:sldChg chg="addSp delSp modSp add mod modTransition modAnim">
        <pc:chgData name="Marcus S" userId="b2b5ad6b34eb2aa0" providerId="LiveId" clId="{2A6BE425-B81F-42F6-86D4-1017DB16CE1A}" dt="2023-12-12T01:49:47.211" v="1185"/>
        <pc:sldMkLst>
          <pc:docMk/>
          <pc:sldMk cId="2038518370" sldId="276"/>
        </pc:sldMkLst>
        <pc:spChg chg="mod">
          <ac:chgData name="Marcus S" userId="b2b5ad6b34eb2aa0" providerId="LiveId" clId="{2A6BE425-B81F-42F6-86D4-1017DB16CE1A}" dt="2023-12-11T05:15:57.748" v="400" actId="20577"/>
          <ac:spMkLst>
            <pc:docMk/>
            <pc:sldMk cId="2038518370" sldId="276"/>
            <ac:spMk id="3" creationId="{CD038267-E7C4-F230-0606-21CDB021AB72}"/>
          </ac:spMkLst>
        </pc:spChg>
        <pc:spChg chg="mod">
          <ac:chgData name="Marcus S" userId="b2b5ad6b34eb2aa0" providerId="LiveId" clId="{2A6BE425-B81F-42F6-86D4-1017DB16CE1A}" dt="2023-12-11T05:18:06.860" v="418" actId="20578"/>
          <ac:spMkLst>
            <pc:docMk/>
            <pc:sldMk cId="2038518370" sldId="276"/>
            <ac:spMk id="4" creationId="{6795ED5D-93EB-4E8B-F772-3E13C669CFA4}"/>
          </ac:spMkLst>
        </pc:spChg>
        <pc:cxnChg chg="add del">
          <ac:chgData name="Marcus S" userId="b2b5ad6b34eb2aa0" providerId="LiveId" clId="{2A6BE425-B81F-42F6-86D4-1017DB16CE1A}" dt="2023-12-11T05:12:09.959" v="356" actId="478"/>
          <ac:cxnSpMkLst>
            <pc:docMk/>
            <pc:sldMk cId="2038518370" sldId="276"/>
            <ac:cxnSpMk id="5" creationId="{93E11798-E32F-16A1-A82B-F0126411AB1E}"/>
          </ac:cxnSpMkLst>
        </pc:cxnChg>
        <pc:cxnChg chg="add del mod">
          <ac:chgData name="Marcus S" userId="b2b5ad6b34eb2aa0" providerId="LiveId" clId="{2A6BE425-B81F-42F6-86D4-1017DB16CE1A}" dt="2023-12-11T05:16:11.387" v="401" actId="478"/>
          <ac:cxnSpMkLst>
            <pc:docMk/>
            <pc:sldMk cId="2038518370" sldId="276"/>
            <ac:cxnSpMk id="7" creationId="{29B5E418-699C-07AF-33D7-7047C1F447D5}"/>
          </ac:cxnSpMkLst>
        </pc:cxnChg>
        <pc:cxnChg chg="add del mod">
          <ac:chgData name="Marcus S" userId="b2b5ad6b34eb2aa0" providerId="LiveId" clId="{2A6BE425-B81F-42F6-86D4-1017DB16CE1A}" dt="2023-12-11T05:16:11.387" v="401" actId="478"/>
          <ac:cxnSpMkLst>
            <pc:docMk/>
            <pc:sldMk cId="2038518370" sldId="276"/>
            <ac:cxnSpMk id="8" creationId="{70572D4E-90ED-C805-9E00-F48B90C02291}"/>
          </ac:cxnSpMkLst>
        </pc:cxnChg>
        <pc:cxnChg chg="add mod">
          <ac:chgData name="Marcus S" userId="b2b5ad6b34eb2aa0" providerId="LiveId" clId="{2A6BE425-B81F-42F6-86D4-1017DB16CE1A}" dt="2023-12-11T05:19:44.822" v="429" actId="14100"/>
          <ac:cxnSpMkLst>
            <pc:docMk/>
            <pc:sldMk cId="2038518370" sldId="276"/>
            <ac:cxnSpMk id="11" creationId="{A9EC4BCD-0F99-2212-4525-ED554E712F47}"/>
          </ac:cxnSpMkLst>
        </pc:cxnChg>
        <pc:cxnChg chg="add del mod">
          <ac:chgData name="Marcus S" userId="b2b5ad6b34eb2aa0" providerId="LiveId" clId="{2A6BE425-B81F-42F6-86D4-1017DB16CE1A}" dt="2023-12-11T05:16:11.387" v="401" actId="478"/>
          <ac:cxnSpMkLst>
            <pc:docMk/>
            <pc:sldMk cId="2038518370" sldId="276"/>
            <ac:cxnSpMk id="16" creationId="{DB47AF0C-A165-6AD0-61B9-729BC38FE02F}"/>
          </ac:cxnSpMkLst>
        </pc:cxnChg>
        <pc:cxnChg chg="add del mod">
          <ac:chgData name="Marcus S" userId="b2b5ad6b34eb2aa0" providerId="LiveId" clId="{2A6BE425-B81F-42F6-86D4-1017DB16CE1A}" dt="2023-12-11T05:16:27.993" v="404" actId="478"/>
          <ac:cxnSpMkLst>
            <pc:docMk/>
            <pc:sldMk cId="2038518370" sldId="276"/>
            <ac:cxnSpMk id="20" creationId="{8D0E65E5-3556-701D-3001-579392C9F8AF}"/>
          </ac:cxnSpMkLst>
        </pc:cxnChg>
        <pc:cxnChg chg="add del mod">
          <ac:chgData name="Marcus S" userId="b2b5ad6b34eb2aa0" providerId="LiveId" clId="{2A6BE425-B81F-42F6-86D4-1017DB16CE1A}" dt="2023-12-11T05:16:11.387" v="401" actId="478"/>
          <ac:cxnSpMkLst>
            <pc:docMk/>
            <pc:sldMk cId="2038518370" sldId="276"/>
            <ac:cxnSpMk id="24" creationId="{4B64A5CC-B0BA-159B-5759-F97924ECACE8}"/>
          </ac:cxnSpMkLst>
        </pc:cxnChg>
        <pc:cxnChg chg="add mod">
          <ac:chgData name="Marcus S" userId="b2b5ad6b34eb2aa0" providerId="LiveId" clId="{2A6BE425-B81F-42F6-86D4-1017DB16CE1A}" dt="2023-12-11T05:19:50.287" v="430" actId="14100"/>
          <ac:cxnSpMkLst>
            <pc:docMk/>
            <pc:sldMk cId="2038518370" sldId="276"/>
            <ac:cxnSpMk id="28" creationId="{57BF9B85-A61C-FC13-041A-5B4825AF067D}"/>
          </ac:cxnSpMkLst>
        </pc:cxnChg>
        <pc:cxnChg chg="add mod">
          <ac:chgData name="Marcus S" userId="b2b5ad6b34eb2aa0" providerId="LiveId" clId="{2A6BE425-B81F-42F6-86D4-1017DB16CE1A}" dt="2023-12-11T05:18:55.993" v="419" actId="14100"/>
          <ac:cxnSpMkLst>
            <pc:docMk/>
            <pc:sldMk cId="2038518370" sldId="276"/>
            <ac:cxnSpMk id="32" creationId="{64AAF841-E77D-861A-47B4-42BF75D98038}"/>
          </ac:cxnSpMkLst>
        </pc:cxnChg>
        <pc:cxnChg chg="add mod">
          <ac:chgData name="Marcus S" userId="b2b5ad6b34eb2aa0" providerId="LiveId" clId="{2A6BE425-B81F-42F6-86D4-1017DB16CE1A}" dt="2023-12-11T05:17:33.208" v="415" actId="14100"/>
          <ac:cxnSpMkLst>
            <pc:docMk/>
            <pc:sldMk cId="2038518370" sldId="276"/>
            <ac:cxnSpMk id="33" creationId="{54A3A6D2-AF1A-F39A-6112-F3EF943D6C10}"/>
          </ac:cxnSpMkLst>
        </pc:cxnChg>
        <pc:cxnChg chg="add mod">
          <ac:chgData name="Marcus S" userId="b2b5ad6b34eb2aa0" providerId="LiveId" clId="{2A6BE425-B81F-42F6-86D4-1017DB16CE1A}" dt="2023-12-11T05:19:40.750" v="428" actId="14100"/>
          <ac:cxnSpMkLst>
            <pc:docMk/>
            <pc:sldMk cId="2038518370" sldId="276"/>
            <ac:cxnSpMk id="36" creationId="{9E70FEA3-D6AD-8F51-8F2B-AFBCBC1AE1B3}"/>
          </ac:cxnSpMkLst>
        </pc:cxnChg>
        <pc:cxnChg chg="add mod">
          <ac:chgData name="Marcus S" userId="b2b5ad6b34eb2aa0" providerId="LiveId" clId="{2A6BE425-B81F-42F6-86D4-1017DB16CE1A}" dt="2023-12-11T05:19:28.788" v="426" actId="14100"/>
          <ac:cxnSpMkLst>
            <pc:docMk/>
            <pc:sldMk cId="2038518370" sldId="276"/>
            <ac:cxnSpMk id="38" creationId="{CEDBCB28-856C-1CDC-C723-556FCB9ECBE9}"/>
          </ac:cxnSpMkLst>
        </pc:cxnChg>
        <pc:cxnChg chg="add mod">
          <ac:chgData name="Marcus S" userId="b2b5ad6b34eb2aa0" providerId="LiveId" clId="{2A6BE425-B81F-42F6-86D4-1017DB16CE1A}" dt="2023-12-11T05:19:59.924" v="433" actId="14100"/>
          <ac:cxnSpMkLst>
            <pc:docMk/>
            <pc:sldMk cId="2038518370" sldId="276"/>
            <ac:cxnSpMk id="43" creationId="{C1AD9513-B85B-F2B5-1C5A-7FE672F51A84}"/>
          </ac:cxnSpMkLst>
        </pc:cxnChg>
      </pc:sldChg>
      <pc:sldChg chg="addSp delSp modSp new mod modTransition modClrScheme chgLayout">
        <pc:chgData name="Marcus S" userId="b2b5ad6b34eb2aa0" providerId="LiveId" clId="{2A6BE425-B81F-42F6-86D4-1017DB16CE1A}" dt="2023-12-12T01:46:33.466" v="1170"/>
        <pc:sldMkLst>
          <pc:docMk/>
          <pc:sldMk cId="2501674554" sldId="277"/>
        </pc:sldMkLst>
        <pc:spChg chg="del mod ord">
          <ac:chgData name="Marcus S" userId="b2b5ad6b34eb2aa0" providerId="LiveId" clId="{2A6BE425-B81F-42F6-86D4-1017DB16CE1A}" dt="2023-12-12T01:19:54.273" v="568" actId="700"/>
          <ac:spMkLst>
            <pc:docMk/>
            <pc:sldMk cId="2501674554" sldId="277"/>
            <ac:spMk id="2" creationId="{A1B33E52-5F52-D045-2F5E-A14B5F365970}"/>
          </ac:spMkLst>
        </pc:spChg>
        <pc:spChg chg="del mod ord">
          <ac:chgData name="Marcus S" userId="b2b5ad6b34eb2aa0" providerId="LiveId" clId="{2A6BE425-B81F-42F6-86D4-1017DB16CE1A}" dt="2023-12-12T01:19:54.273" v="568" actId="700"/>
          <ac:spMkLst>
            <pc:docMk/>
            <pc:sldMk cId="2501674554" sldId="277"/>
            <ac:spMk id="3" creationId="{995823BE-E31F-087E-CEA7-25A1F1A5BEBE}"/>
          </ac:spMkLst>
        </pc:spChg>
        <pc:spChg chg="add mod ord">
          <ac:chgData name="Marcus S" userId="b2b5ad6b34eb2aa0" providerId="LiveId" clId="{2A6BE425-B81F-42F6-86D4-1017DB16CE1A}" dt="2023-12-12T01:33:22.271" v="1031" actId="20577"/>
          <ac:spMkLst>
            <pc:docMk/>
            <pc:sldMk cId="2501674554" sldId="277"/>
            <ac:spMk id="4" creationId="{8E68E15F-0F64-AEC7-FA9F-F66AA2CFDE4C}"/>
          </ac:spMkLst>
        </pc:spChg>
        <pc:spChg chg="add mod ord">
          <ac:chgData name="Marcus S" userId="b2b5ad6b34eb2aa0" providerId="LiveId" clId="{2A6BE425-B81F-42F6-86D4-1017DB16CE1A}" dt="2023-12-12T01:33:27.228" v="1032" actId="1076"/>
          <ac:spMkLst>
            <pc:docMk/>
            <pc:sldMk cId="2501674554" sldId="277"/>
            <ac:spMk id="5" creationId="{76F87E5C-2A32-3CE6-F451-287B1BE67532}"/>
          </ac:spMkLst>
        </pc:spChg>
        <pc:spChg chg="add del mod ord">
          <ac:chgData name="Marcus S" userId="b2b5ad6b34eb2aa0" providerId="LiveId" clId="{2A6BE425-B81F-42F6-86D4-1017DB16CE1A}" dt="2023-12-12T01:28:33.862" v="840" actId="478"/>
          <ac:spMkLst>
            <pc:docMk/>
            <pc:sldMk cId="2501674554" sldId="277"/>
            <ac:spMk id="6" creationId="{0992C255-FC89-61EE-7934-E2152578895A}"/>
          </ac:spMkLst>
        </pc:spChg>
        <pc:spChg chg="add del mod">
          <ac:chgData name="Marcus S" userId="b2b5ad6b34eb2aa0" providerId="LiveId" clId="{2A6BE425-B81F-42F6-86D4-1017DB16CE1A}" dt="2023-12-12T01:31:19.353" v="908" actId="478"/>
          <ac:spMkLst>
            <pc:docMk/>
            <pc:sldMk cId="2501674554" sldId="277"/>
            <ac:spMk id="8" creationId="{3E058769-6E1C-C1E8-04AA-21283EC2A6D7}"/>
          </ac:spMkLst>
        </pc:spChg>
        <pc:spChg chg="add del mod">
          <ac:chgData name="Marcus S" userId="b2b5ad6b34eb2aa0" providerId="LiveId" clId="{2A6BE425-B81F-42F6-86D4-1017DB16CE1A}" dt="2023-12-12T01:30:48.199" v="901"/>
          <ac:spMkLst>
            <pc:docMk/>
            <pc:sldMk cId="2501674554" sldId="277"/>
            <ac:spMk id="9" creationId="{7E47986A-67C5-DD9E-F6F0-815C0805D93A}"/>
          </ac:spMkLst>
        </pc:spChg>
      </pc:sldChg>
      <pc:sldChg chg="addSp modSp new mod modTransition">
        <pc:chgData name="Marcus S" userId="b2b5ad6b34eb2aa0" providerId="LiveId" clId="{2A6BE425-B81F-42F6-86D4-1017DB16CE1A}" dt="2023-12-12T01:46:47.790" v="1173"/>
        <pc:sldMkLst>
          <pc:docMk/>
          <pc:sldMk cId="1111428339" sldId="278"/>
        </pc:sldMkLst>
        <pc:spChg chg="mod">
          <ac:chgData name="Marcus S" userId="b2b5ad6b34eb2aa0" providerId="LiveId" clId="{2A6BE425-B81F-42F6-86D4-1017DB16CE1A}" dt="2023-12-12T01:35:17.574" v="1040" actId="20577"/>
          <ac:spMkLst>
            <pc:docMk/>
            <pc:sldMk cId="1111428339" sldId="278"/>
            <ac:spMk id="2" creationId="{40BA0A4D-0A23-8FDA-1ECE-BC32FA693BC6}"/>
          </ac:spMkLst>
        </pc:spChg>
        <pc:spChg chg="mod">
          <ac:chgData name="Marcus S" userId="b2b5ad6b34eb2aa0" providerId="LiveId" clId="{2A6BE425-B81F-42F6-86D4-1017DB16CE1A}" dt="2023-12-12T01:36:27.171" v="1107" actId="5793"/>
          <ac:spMkLst>
            <pc:docMk/>
            <pc:sldMk cId="1111428339" sldId="278"/>
            <ac:spMk id="3" creationId="{3A5FDD7A-4BDE-20FC-A8A8-BD31855424FC}"/>
          </ac:spMkLst>
        </pc:spChg>
        <pc:spChg chg="mod">
          <ac:chgData name="Marcus S" userId="b2b5ad6b34eb2aa0" providerId="LiveId" clId="{2A6BE425-B81F-42F6-86D4-1017DB16CE1A}" dt="2023-12-12T01:40:36.458" v="1152" actId="20577"/>
          <ac:spMkLst>
            <pc:docMk/>
            <pc:sldMk cId="1111428339" sldId="278"/>
            <ac:spMk id="4" creationId="{29E4C8A2-DA5F-C6EE-D13C-874643225FC4}"/>
          </ac:spMkLst>
        </pc:spChg>
        <pc:picChg chg="add mod">
          <ac:chgData name="Marcus S" userId="b2b5ad6b34eb2aa0" providerId="LiveId" clId="{2A6BE425-B81F-42F6-86D4-1017DB16CE1A}" dt="2023-12-12T01:38:29.311" v="1128" actId="1076"/>
          <ac:picMkLst>
            <pc:docMk/>
            <pc:sldMk cId="1111428339" sldId="278"/>
            <ac:picMk id="6" creationId="{079ADEB9-511B-8173-E435-84235FED520E}"/>
          </ac:picMkLst>
        </pc:picChg>
        <pc:picChg chg="add mod">
          <ac:chgData name="Marcus S" userId="b2b5ad6b34eb2aa0" providerId="LiveId" clId="{2A6BE425-B81F-42F6-86D4-1017DB16CE1A}" dt="2023-12-12T01:38:26.407" v="1127" actId="1076"/>
          <ac:picMkLst>
            <pc:docMk/>
            <pc:sldMk cId="1111428339" sldId="278"/>
            <ac:picMk id="8" creationId="{1F1B343D-9352-055F-F60F-528FBEB745C2}"/>
          </ac:picMkLst>
        </pc:picChg>
        <pc:picChg chg="add mod">
          <ac:chgData name="Marcus S" userId="b2b5ad6b34eb2aa0" providerId="LiveId" clId="{2A6BE425-B81F-42F6-86D4-1017DB16CE1A}" dt="2023-12-12T01:39:10.920" v="1133" actId="207"/>
          <ac:picMkLst>
            <pc:docMk/>
            <pc:sldMk cId="1111428339" sldId="278"/>
            <ac:picMk id="10" creationId="{97C91A4B-CCA9-8448-14CF-B243B4DA1157}"/>
          </ac:picMkLst>
        </pc:picChg>
        <pc:picChg chg="add mod">
          <ac:chgData name="Marcus S" userId="b2b5ad6b34eb2aa0" providerId="LiveId" clId="{2A6BE425-B81F-42F6-86D4-1017DB16CE1A}" dt="2023-12-12T01:40:02.297" v="1140" actId="207"/>
          <ac:picMkLst>
            <pc:docMk/>
            <pc:sldMk cId="1111428339" sldId="278"/>
            <ac:picMk id="12" creationId="{10FE786D-F1CF-43B3-F2C5-BEA91C455E44}"/>
          </ac:picMkLst>
        </pc:picChg>
        <pc:picChg chg="add mod">
          <ac:chgData name="Marcus S" userId="b2b5ad6b34eb2aa0" providerId="LiveId" clId="{2A6BE425-B81F-42F6-86D4-1017DB16CE1A}" dt="2023-12-12T01:40:44.373" v="1155" actId="1076"/>
          <ac:picMkLst>
            <pc:docMk/>
            <pc:sldMk cId="1111428339" sldId="278"/>
            <ac:picMk id="14" creationId="{7ECCE9D4-704C-9200-62A9-F5033F0A0103}"/>
          </ac:picMkLst>
        </pc:picChg>
        <pc:picChg chg="add mod">
          <ac:chgData name="Marcus S" userId="b2b5ad6b34eb2aa0" providerId="LiveId" clId="{2A6BE425-B81F-42F6-86D4-1017DB16CE1A}" dt="2023-12-12T01:40:28.233" v="1146" actId="1076"/>
          <ac:picMkLst>
            <pc:docMk/>
            <pc:sldMk cId="1111428339" sldId="278"/>
            <ac:picMk id="15" creationId="{32DAD32A-BAAC-0157-1E60-0D31B3313FB0}"/>
          </ac:picMkLst>
        </pc:picChg>
        <pc:picChg chg="add mod">
          <ac:chgData name="Marcus S" userId="b2b5ad6b34eb2aa0" providerId="LiveId" clId="{2A6BE425-B81F-42F6-86D4-1017DB16CE1A}" dt="2023-12-12T01:40:25.195" v="1145" actId="1076"/>
          <ac:picMkLst>
            <pc:docMk/>
            <pc:sldMk cId="1111428339" sldId="278"/>
            <ac:picMk id="16" creationId="{A5DE85A6-3CC5-C329-7CE6-5C1F45C97BE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B70A3-CD3B-42D2-81A9-5BCFD646391E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D79E4-2031-477F-8E8C-0CF26EB612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2788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Dam Sen Theme park/ Disney Land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D79E4-2031-477F-8E8C-0CF26EB612A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647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7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24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9268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6662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6339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1222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6765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0582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304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430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245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519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768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696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682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718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755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9C0A0A3-EE0E-4E08-8DB5-A697EF117157}" type="datetimeFigureOut">
              <a:rPr lang="en-CA" smtClean="0"/>
              <a:t>2023-12-12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4714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 Eiffel Tower Facts: History, Science, and Secrets">
            <a:extLst>
              <a:ext uri="{FF2B5EF4-FFF2-40B4-BE49-F238E27FC236}">
                <a16:creationId xmlns:a16="http://schemas.microsoft.com/office/drawing/2014/main" id="{0790CD39-3F13-CBCA-C6B8-2CE37747F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65" y="-75376"/>
            <a:ext cx="12280265" cy="767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01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0A4D-0A23-8FDA-1ECE-BC32FA69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FDD7A-4BDE-20FC-A8A8-BD31855424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1491615"/>
            <a:ext cx="4396339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It is/was</a:t>
            </a:r>
          </a:p>
          <a:p>
            <a:r>
              <a:rPr lang="en-CA" dirty="0"/>
              <a:t>Sunny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Rainy</a:t>
            </a:r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4C8A2-DA5F-C6EE-D13C-874643225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9632" y="1853248"/>
            <a:ext cx="4396341" cy="4200245"/>
          </a:xfrm>
        </p:spPr>
        <p:txBody>
          <a:bodyPr>
            <a:normAutofit/>
          </a:bodyPr>
          <a:lstStyle/>
          <a:p>
            <a:r>
              <a:rPr lang="en-CA" dirty="0"/>
              <a:t>Cloudy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r>
              <a:rPr lang="en-CA" dirty="0"/>
              <a:t>Stormy</a:t>
            </a:r>
          </a:p>
          <a:p>
            <a:endParaRPr lang="en-CA" dirty="0"/>
          </a:p>
        </p:txBody>
      </p:sp>
      <p:pic>
        <p:nvPicPr>
          <p:cNvPr id="6" name="Graphic 5" descr="Dim (Smaller Sun) with solid fill">
            <a:extLst>
              <a:ext uri="{FF2B5EF4-FFF2-40B4-BE49-F238E27FC236}">
                <a16:creationId xmlns:a16="http://schemas.microsoft.com/office/drawing/2014/main" id="{079ADEB9-511B-8173-E435-84235FED5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312" y="2189059"/>
            <a:ext cx="1581253" cy="1581253"/>
          </a:xfrm>
          <a:prstGeom prst="rect">
            <a:avLst/>
          </a:prstGeom>
        </p:spPr>
      </p:pic>
      <p:pic>
        <p:nvPicPr>
          <p:cNvPr id="8" name="Graphic 7" descr="Rain with solid fill">
            <a:extLst>
              <a:ext uri="{FF2B5EF4-FFF2-40B4-BE49-F238E27FC236}">
                <a16:creationId xmlns:a16="http://schemas.microsoft.com/office/drawing/2014/main" id="{1F1B343D-9352-055F-F60F-528FBEB74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312" y="4441936"/>
            <a:ext cx="1581253" cy="1581253"/>
          </a:xfrm>
          <a:prstGeom prst="rect">
            <a:avLst/>
          </a:prstGeom>
        </p:spPr>
      </p:pic>
      <p:pic>
        <p:nvPicPr>
          <p:cNvPr id="10" name="Graphic 9" descr="Partial sun with solid fill">
            <a:extLst>
              <a:ext uri="{FF2B5EF4-FFF2-40B4-BE49-F238E27FC236}">
                <a16:creationId xmlns:a16="http://schemas.microsoft.com/office/drawing/2014/main" id="{97C91A4B-CCA9-8448-14CF-B243B4DA11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2439352"/>
            <a:ext cx="1330960" cy="1330960"/>
          </a:xfrm>
          <a:prstGeom prst="rect">
            <a:avLst/>
          </a:prstGeom>
        </p:spPr>
      </p:pic>
      <p:pic>
        <p:nvPicPr>
          <p:cNvPr id="12" name="Graphic 11" descr="Cloud with solid fill">
            <a:extLst>
              <a:ext uri="{FF2B5EF4-FFF2-40B4-BE49-F238E27FC236}">
                <a16:creationId xmlns:a16="http://schemas.microsoft.com/office/drawing/2014/main" id="{10FE786D-F1CF-43B3-F2C5-BEA91C455E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6000" y="2844988"/>
            <a:ext cx="1039840" cy="1039840"/>
          </a:xfrm>
          <a:prstGeom prst="rect">
            <a:avLst/>
          </a:prstGeom>
        </p:spPr>
      </p:pic>
      <p:pic>
        <p:nvPicPr>
          <p:cNvPr id="14" name="Graphic 13" descr="Cloud With Lightning And Rain with solid fill">
            <a:extLst>
              <a:ext uri="{FF2B5EF4-FFF2-40B4-BE49-F238E27FC236}">
                <a16:creationId xmlns:a16="http://schemas.microsoft.com/office/drawing/2014/main" id="{7ECCE9D4-704C-9200-62A9-F5033F0A01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00726" y="4493924"/>
            <a:ext cx="1674085" cy="1674085"/>
          </a:xfrm>
          <a:prstGeom prst="rect">
            <a:avLst/>
          </a:prstGeom>
        </p:spPr>
      </p:pic>
      <p:pic>
        <p:nvPicPr>
          <p:cNvPr id="15" name="Graphic 14" descr="Cloud with solid fill">
            <a:extLst>
              <a:ext uri="{FF2B5EF4-FFF2-40B4-BE49-F238E27FC236}">
                <a16:creationId xmlns:a16="http://schemas.microsoft.com/office/drawing/2014/main" id="{32DAD32A-BAAC-0157-1E60-0D31B3313F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37770" y="2453984"/>
            <a:ext cx="1039840" cy="1039840"/>
          </a:xfrm>
          <a:prstGeom prst="rect">
            <a:avLst/>
          </a:prstGeom>
        </p:spPr>
      </p:pic>
      <p:pic>
        <p:nvPicPr>
          <p:cNvPr id="16" name="Graphic 15" descr="Cloud with solid fill">
            <a:extLst>
              <a:ext uri="{FF2B5EF4-FFF2-40B4-BE49-F238E27FC236}">
                <a16:creationId xmlns:a16="http://schemas.microsoft.com/office/drawing/2014/main" id="{A5DE85A6-3CC5-C329-7CE6-5C1F45C97B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38213" y="2324836"/>
            <a:ext cx="1039840" cy="10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2833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No photo description available.">
            <a:extLst>
              <a:ext uri="{FF2B5EF4-FFF2-40B4-BE49-F238E27FC236}">
                <a16:creationId xmlns:a16="http://schemas.microsoft.com/office/drawing/2014/main" id="{C629EA6F-BC03-7B8A-C42E-96C673890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1714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 photo description available.">
            <a:extLst>
              <a:ext uri="{FF2B5EF4-FFF2-40B4-BE49-F238E27FC236}">
                <a16:creationId xmlns:a16="http://schemas.microsoft.com/office/drawing/2014/main" id="{5F6E17B8-7FE6-F209-D1F6-C0C15DC02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0"/>
            <a:ext cx="5394960" cy="30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o photo description available.">
            <a:extLst>
              <a:ext uri="{FF2B5EF4-FFF2-40B4-BE49-F238E27FC236}">
                <a16:creationId xmlns:a16="http://schemas.microsoft.com/office/drawing/2014/main" id="{98A90A1A-AE72-DB0A-F1A4-1494F35AE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198374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o photo description available.">
            <a:extLst>
              <a:ext uri="{FF2B5EF4-FFF2-40B4-BE49-F238E27FC236}">
                <a16:creationId xmlns:a16="http://schemas.microsoft.com/office/drawing/2014/main" id="{D85A65A8-6CB8-38C2-B596-FD3573EE2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622" y="0"/>
            <a:ext cx="4185920" cy="235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o photo description available.">
            <a:extLst>
              <a:ext uri="{FF2B5EF4-FFF2-40B4-BE49-F238E27FC236}">
                <a16:creationId xmlns:a16="http://schemas.microsoft.com/office/drawing/2014/main" id="{D1B4BEFC-5674-BC87-0DD8-BBD54A7C8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77" y="-448945"/>
            <a:ext cx="3300095" cy="330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5BDD4-A4CF-F73A-C9BF-801CA1773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1760" y="4006851"/>
            <a:ext cx="5730240" cy="2735937"/>
          </a:xfrm>
        </p:spPr>
        <p:txBody>
          <a:bodyPr/>
          <a:lstStyle/>
          <a:p>
            <a:r>
              <a:rPr lang="en-US" sz="6600" dirty="0"/>
              <a:t>Where did you visit?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120204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5555-1F44-3F66-12B4-A7513A4B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7200" dirty="0">
                <a:solidFill>
                  <a:schemeClr val="tx1"/>
                </a:solidFill>
              </a:rPr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3E69C-F8E2-94FF-97DB-D5B633AD7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849168" cy="4195481"/>
          </a:xfrm>
        </p:spPr>
        <p:txBody>
          <a:bodyPr>
            <a:normAutofit/>
          </a:bodyPr>
          <a:lstStyle/>
          <a:p>
            <a:r>
              <a:rPr lang="en-CA" sz="3600" dirty="0"/>
              <a:t>What went well?</a:t>
            </a:r>
          </a:p>
          <a:p>
            <a:r>
              <a:rPr lang="en-CA" sz="3600" dirty="0"/>
              <a:t>What needs improvement, clarification, or any other suggestions?</a:t>
            </a:r>
          </a:p>
          <a:p>
            <a:pPr marL="0" indent="0">
              <a:buNone/>
            </a:pPr>
            <a:endParaRPr lang="en-CA" sz="3600" dirty="0"/>
          </a:p>
        </p:txBody>
      </p:sp>
      <p:pic>
        <p:nvPicPr>
          <p:cNvPr id="1026" name="Picture 2" descr="I love Vancouver Island">
            <a:extLst>
              <a:ext uri="{FF2B5EF4-FFF2-40B4-BE49-F238E27FC236}">
                <a16:creationId xmlns:a16="http://schemas.microsoft.com/office/drawing/2014/main" id="{1F140B0E-C69F-1C25-D3B8-42BC0A58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18" y="3728720"/>
            <a:ext cx="4821283" cy="29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564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15486F-D5B8-1FD3-11D2-D436ED88D3FB}"/>
              </a:ext>
            </a:extLst>
          </p:cNvPr>
          <p:cNvSpPr txBox="1"/>
          <p:nvPr/>
        </p:nvSpPr>
        <p:spPr>
          <a:xfrm>
            <a:off x="518160" y="1778000"/>
            <a:ext cx="62077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Have a nice day!</a:t>
            </a:r>
            <a:endParaRPr lang="en-CA" sz="8800" dirty="0"/>
          </a:p>
        </p:txBody>
      </p:sp>
    </p:spTree>
    <p:extLst>
      <p:ext uri="{BB962C8B-B14F-4D97-AF65-F5344CB8AC3E}">
        <p14:creationId xmlns:p14="http://schemas.microsoft.com/office/powerpoint/2010/main" val="40853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 Eiffel Tower Facts: History, Science, and Secrets">
            <a:extLst>
              <a:ext uri="{FF2B5EF4-FFF2-40B4-BE49-F238E27FC236}">
                <a16:creationId xmlns:a16="http://schemas.microsoft.com/office/drawing/2014/main" id="{0790CD39-3F13-CBCA-C6B8-2CE37747F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0"/>
            <a:ext cx="10966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andmarks in South America: Famous and Lesser-Visited Spots!">
            <a:extLst>
              <a:ext uri="{FF2B5EF4-FFF2-40B4-BE49-F238E27FC236}">
                <a16:creationId xmlns:a16="http://schemas.microsoft.com/office/drawing/2014/main" id="{8B5970D3-917A-6B01-269E-ABE517DF3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" y="-452967"/>
            <a:ext cx="12371705" cy="824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68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 Eiffel Tower Facts: History, Science, and Secrets">
            <a:extLst>
              <a:ext uri="{FF2B5EF4-FFF2-40B4-BE49-F238E27FC236}">
                <a16:creationId xmlns:a16="http://schemas.microsoft.com/office/drawing/2014/main" id="{0790CD39-3F13-CBCA-C6B8-2CE37747F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0"/>
            <a:ext cx="10966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onuments and Landmarks in Ancient Rome">
            <a:extLst>
              <a:ext uri="{FF2B5EF4-FFF2-40B4-BE49-F238E27FC236}">
                <a16:creationId xmlns:a16="http://schemas.microsoft.com/office/drawing/2014/main" id="{6C1474C6-AEE1-6C7A-7F5D-E18651277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530"/>
            <a:ext cx="12192000" cy="812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57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 Eiffel Tower Facts: History, Science, and Secrets">
            <a:extLst>
              <a:ext uri="{FF2B5EF4-FFF2-40B4-BE49-F238E27FC236}">
                <a16:creationId xmlns:a16="http://schemas.microsoft.com/office/drawing/2014/main" id="{0790CD39-3F13-CBCA-C6B8-2CE37747F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0"/>
            <a:ext cx="10966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7 of the Most Famous Monuments In China | EnjoyTravel.com">
            <a:extLst>
              <a:ext uri="{FF2B5EF4-FFF2-40B4-BE49-F238E27FC236}">
                <a16:creationId xmlns:a16="http://schemas.microsoft.com/office/drawing/2014/main" id="{E548E945-47B8-D137-B562-614E66577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464"/>
            <a:ext cx="12314949" cy="79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91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46FB-C8A6-7479-C72E-CC2C5979BE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Last Holiday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83517-779C-8152-C4D3-670188E14A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Esal</a:t>
            </a:r>
            <a:r>
              <a:rPr lang="en-US" dirty="0"/>
              <a:t> 0450-01/</a:t>
            </a:r>
            <a:r>
              <a:rPr lang="en-US" dirty="0" err="1"/>
              <a:t>TEsL</a:t>
            </a:r>
            <a:r>
              <a:rPr lang="en-US" dirty="0"/>
              <a:t> 3050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3654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541F5-6B46-9126-27DC-9638CCC97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Tense (Regular)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1EA76-8731-0ABC-52A8-C5CF2FB73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 walked</a:t>
            </a:r>
          </a:p>
          <a:p>
            <a:endParaRPr lang="en-US" dirty="0"/>
          </a:p>
          <a:p>
            <a:r>
              <a:rPr lang="en-US" dirty="0"/>
              <a:t>You climbed</a:t>
            </a:r>
          </a:p>
          <a:p>
            <a:endParaRPr lang="en-US" dirty="0"/>
          </a:p>
          <a:p>
            <a:r>
              <a:rPr lang="en-US" dirty="0"/>
              <a:t>He fished</a:t>
            </a:r>
          </a:p>
          <a:p>
            <a:endParaRPr lang="en-US" dirty="0"/>
          </a:p>
          <a:p>
            <a:r>
              <a:rPr lang="en-US" dirty="0"/>
              <a:t>She plugged(in)</a:t>
            </a:r>
          </a:p>
          <a:p>
            <a:endParaRPr lang="en-US" dirty="0"/>
          </a:p>
          <a:p>
            <a:r>
              <a:rPr lang="en-US" dirty="0"/>
              <a:t>We sailed</a:t>
            </a:r>
          </a:p>
          <a:p>
            <a:endParaRPr lang="en-US" dirty="0"/>
          </a:p>
          <a:p>
            <a:r>
              <a:rPr lang="en-US" dirty="0"/>
              <a:t>They watched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27625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38267-E7C4-F230-0606-21CDB021A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52" y="528918"/>
            <a:ext cx="1975168" cy="602428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50000"/>
              </a:lnSpc>
            </a:pPr>
            <a:r>
              <a:rPr lang="en-US" sz="2400" dirty="0"/>
              <a:t>To Go</a:t>
            </a:r>
          </a:p>
          <a:p>
            <a:pPr>
              <a:lnSpc>
                <a:spcPct val="250000"/>
              </a:lnSpc>
            </a:pPr>
            <a:r>
              <a:rPr lang="en-US" sz="2400" dirty="0"/>
              <a:t>To Find</a:t>
            </a:r>
          </a:p>
          <a:p>
            <a:pPr>
              <a:lnSpc>
                <a:spcPct val="250000"/>
              </a:lnSpc>
            </a:pPr>
            <a:r>
              <a:rPr lang="en-US" sz="2400" dirty="0"/>
              <a:t>To See</a:t>
            </a:r>
          </a:p>
          <a:p>
            <a:pPr>
              <a:lnSpc>
                <a:spcPct val="250000"/>
              </a:lnSpc>
            </a:pPr>
            <a:r>
              <a:rPr lang="en-US" sz="2400" dirty="0"/>
              <a:t>To Swim</a:t>
            </a:r>
          </a:p>
          <a:p>
            <a:pPr>
              <a:lnSpc>
                <a:spcPct val="250000"/>
              </a:lnSpc>
            </a:pPr>
            <a:r>
              <a:rPr lang="en-US" sz="2400" dirty="0"/>
              <a:t>To Take</a:t>
            </a:r>
          </a:p>
          <a:p>
            <a:pPr>
              <a:lnSpc>
                <a:spcPct val="250000"/>
              </a:lnSpc>
            </a:pPr>
            <a:r>
              <a:rPr lang="en-US" sz="2400" dirty="0"/>
              <a:t>To Wear</a:t>
            </a:r>
          </a:p>
          <a:p>
            <a:pPr>
              <a:lnSpc>
                <a:spcPct val="250000"/>
              </a:lnSpc>
            </a:pPr>
            <a:r>
              <a:rPr lang="en-US" sz="2400" dirty="0"/>
              <a:t>To Run</a:t>
            </a:r>
          </a:p>
          <a:p>
            <a:pPr>
              <a:lnSpc>
                <a:spcPct val="250000"/>
              </a:lnSpc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95ED5D-93EB-4E8B-F772-3E13C669CFA4}"/>
              </a:ext>
            </a:extLst>
          </p:cNvPr>
          <p:cNvSpPr txBox="1">
            <a:spLocks/>
          </p:cNvSpPr>
          <p:nvPr/>
        </p:nvSpPr>
        <p:spPr>
          <a:xfrm>
            <a:off x="8266112" y="416859"/>
            <a:ext cx="2493328" cy="60242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250000"/>
              </a:lnSpc>
              <a:buClr>
                <a:schemeClr val="accent3">
                  <a:lumMod val="75000"/>
                </a:schemeClr>
              </a:buClr>
            </a:pPr>
            <a:r>
              <a:rPr lang="en-US" sz="2800" dirty="0"/>
              <a:t>Ran</a:t>
            </a:r>
          </a:p>
          <a:p>
            <a:pPr>
              <a:lnSpc>
                <a:spcPct val="250000"/>
              </a:lnSpc>
              <a:buClr>
                <a:schemeClr val="accent3">
                  <a:lumMod val="75000"/>
                </a:schemeClr>
              </a:buClr>
            </a:pPr>
            <a:r>
              <a:rPr lang="en-US" sz="2800" dirty="0"/>
              <a:t>Found</a:t>
            </a:r>
          </a:p>
          <a:p>
            <a:pPr>
              <a:lnSpc>
                <a:spcPct val="250000"/>
              </a:lnSpc>
              <a:buClr>
                <a:schemeClr val="accent3">
                  <a:lumMod val="75000"/>
                </a:schemeClr>
              </a:buClr>
            </a:pPr>
            <a:r>
              <a:rPr lang="en-US" sz="2800" dirty="0"/>
              <a:t>Wore</a:t>
            </a:r>
          </a:p>
          <a:p>
            <a:pPr>
              <a:lnSpc>
                <a:spcPct val="250000"/>
              </a:lnSpc>
              <a:buClr>
                <a:schemeClr val="accent3">
                  <a:lumMod val="75000"/>
                </a:schemeClr>
              </a:buClr>
            </a:pPr>
            <a:r>
              <a:rPr lang="en-US" sz="2800" dirty="0"/>
              <a:t>Swam</a:t>
            </a:r>
          </a:p>
          <a:p>
            <a:pPr>
              <a:lnSpc>
                <a:spcPct val="250000"/>
              </a:lnSpc>
              <a:buClr>
                <a:schemeClr val="accent3">
                  <a:lumMod val="75000"/>
                </a:schemeClr>
              </a:buClr>
            </a:pPr>
            <a:r>
              <a:rPr lang="en-US" sz="2800" dirty="0"/>
              <a:t>Took</a:t>
            </a:r>
          </a:p>
          <a:p>
            <a:pPr>
              <a:lnSpc>
                <a:spcPct val="250000"/>
              </a:lnSpc>
              <a:buClr>
                <a:schemeClr val="accent3">
                  <a:lumMod val="75000"/>
                </a:schemeClr>
              </a:buClr>
            </a:pPr>
            <a:r>
              <a:rPr lang="en-US" sz="2800" dirty="0"/>
              <a:t>Went</a:t>
            </a:r>
          </a:p>
          <a:p>
            <a:pPr>
              <a:lnSpc>
                <a:spcPct val="250000"/>
              </a:lnSpc>
              <a:buClr>
                <a:schemeClr val="accent3">
                  <a:lumMod val="75000"/>
                </a:schemeClr>
              </a:buClr>
            </a:pPr>
            <a:r>
              <a:rPr lang="en-US" sz="2800" dirty="0"/>
              <a:t>Saw</a:t>
            </a:r>
          </a:p>
          <a:p>
            <a:pPr>
              <a:lnSpc>
                <a:spcPct val="250000"/>
              </a:lnSpc>
              <a:buClr>
                <a:schemeClr val="accent3">
                  <a:lumMod val="75000"/>
                </a:schemeClr>
              </a:buClr>
            </a:pPr>
            <a:endParaRPr lang="en-CA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EC4BCD-0F99-2212-4525-ED554E712F47}"/>
              </a:ext>
            </a:extLst>
          </p:cNvPr>
          <p:cNvCxnSpPr>
            <a:cxnSpLocks/>
          </p:cNvCxnSpPr>
          <p:nvPr/>
        </p:nvCxnSpPr>
        <p:spPr>
          <a:xfrm>
            <a:off x="1849120" y="2773680"/>
            <a:ext cx="6416992" cy="3139440"/>
          </a:xfrm>
          <a:prstGeom prst="straightConnector1">
            <a:avLst/>
          </a:prstGeom>
          <a:ln w="38100"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7BF9B85-A61C-FC13-041A-5B4825AF067D}"/>
              </a:ext>
            </a:extLst>
          </p:cNvPr>
          <p:cNvCxnSpPr>
            <a:cxnSpLocks/>
          </p:cNvCxnSpPr>
          <p:nvPr/>
        </p:nvCxnSpPr>
        <p:spPr>
          <a:xfrm>
            <a:off x="1849120" y="1066800"/>
            <a:ext cx="6416992" cy="3964940"/>
          </a:xfrm>
          <a:prstGeom prst="straightConnector1">
            <a:avLst/>
          </a:prstGeom>
          <a:ln w="38100"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4AAF841-E77D-861A-47B4-42BF75D98038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1849120" y="3429000"/>
            <a:ext cx="6416992" cy="172720"/>
          </a:xfrm>
          <a:prstGeom prst="straightConnector1">
            <a:avLst/>
          </a:prstGeom>
          <a:ln w="38100"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4A3A6D2-AF1A-F39A-6112-F3EF943D6C10}"/>
              </a:ext>
            </a:extLst>
          </p:cNvPr>
          <p:cNvCxnSpPr>
            <a:cxnSpLocks/>
          </p:cNvCxnSpPr>
          <p:nvPr/>
        </p:nvCxnSpPr>
        <p:spPr>
          <a:xfrm flipV="1">
            <a:off x="1849120" y="1722120"/>
            <a:ext cx="6416992" cy="264160"/>
          </a:xfrm>
          <a:prstGeom prst="straightConnector1">
            <a:avLst/>
          </a:prstGeom>
          <a:ln w="38100"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E70FEA3-D6AD-8F51-8F2B-AFBCBC1AE1B3}"/>
              </a:ext>
            </a:extLst>
          </p:cNvPr>
          <p:cNvCxnSpPr>
            <a:cxnSpLocks/>
          </p:cNvCxnSpPr>
          <p:nvPr/>
        </p:nvCxnSpPr>
        <p:spPr>
          <a:xfrm flipV="1">
            <a:off x="1849120" y="2616200"/>
            <a:ext cx="6416992" cy="2769198"/>
          </a:xfrm>
          <a:prstGeom prst="straightConnector1">
            <a:avLst/>
          </a:prstGeom>
          <a:ln w="38100"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EDBCB28-856C-1CDC-C723-556FCB9ECBE9}"/>
              </a:ext>
            </a:extLst>
          </p:cNvPr>
          <p:cNvCxnSpPr>
            <a:cxnSpLocks/>
          </p:cNvCxnSpPr>
          <p:nvPr/>
        </p:nvCxnSpPr>
        <p:spPr>
          <a:xfrm flipV="1">
            <a:off x="1778000" y="944880"/>
            <a:ext cx="6488112" cy="5248238"/>
          </a:xfrm>
          <a:prstGeom prst="straightConnector1">
            <a:avLst/>
          </a:prstGeom>
          <a:ln w="38100"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1AD9513-B85B-F2B5-1C5A-7FE672F51A84}"/>
              </a:ext>
            </a:extLst>
          </p:cNvPr>
          <p:cNvCxnSpPr>
            <a:cxnSpLocks/>
          </p:cNvCxnSpPr>
          <p:nvPr/>
        </p:nvCxnSpPr>
        <p:spPr>
          <a:xfrm flipV="1">
            <a:off x="1849120" y="4218940"/>
            <a:ext cx="6416992" cy="218739"/>
          </a:xfrm>
          <a:prstGeom prst="straightConnector1">
            <a:avLst/>
          </a:prstGeom>
          <a:ln w="38100"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518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68E15F-0F64-AEC7-FA9F-F66AA2CFD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940609" cy="1400530"/>
          </a:xfrm>
        </p:spPr>
        <p:txBody>
          <a:bodyPr/>
          <a:lstStyle/>
          <a:p>
            <a:r>
              <a:rPr lang="en-CA" dirty="0"/>
              <a:t>Additional Conjugations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F87E5C-2A32-3CE6-F451-287B1BE67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6880" y="1442721"/>
            <a:ext cx="6577648" cy="541527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CA" sz="2800" dirty="0"/>
              <a:t>To Think --- Thought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CA" sz="2800" dirty="0"/>
              <a:t>To Sing --- Sang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CA" sz="2800" dirty="0"/>
              <a:t>To Leave --- Left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CA" sz="2800" dirty="0"/>
              <a:t>To Know --- Knew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CA" sz="2800" dirty="0"/>
              <a:t>To Eat --- Ate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CA" sz="2800" dirty="0"/>
              <a:t>To Drink --- Drank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CA" sz="2800" dirty="0"/>
              <a:t>To Hang --- Hung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CA" sz="2800" dirty="0"/>
              <a:t>To Fly --- Flew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CA" sz="2800" dirty="0"/>
              <a:t>To Write --- Wrote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CA" sz="2800" dirty="0"/>
              <a:t>To Ride --- Rode</a:t>
            </a:r>
          </a:p>
          <a:p>
            <a:pPr>
              <a:buFont typeface="+mj-lt"/>
              <a:buAutoNum type="arabicPeriod"/>
            </a:pPr>
            <a:endParaRPr lang="en-CA" sz="800" dirty="0"/>
          </a:p>
          <a:p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250167455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7251C-F779-C7FD-0DD0-85B163C95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E4D79-D060-84D2-A622-CEEC5B0613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2400" dirty="0"/>
              <a:t>Souvenir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Monument/Landmark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Beach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Museum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Amusement Park</a:t>
            </a:r>
          </a:p>
          <a:p>
            <a:pPr>
              <a:lnSpc>
                <a:spcPct val="170000"/>
              </a:lnSpc>
            </a:pPr>
            <a:endParaRPr lang="en-US" sz="2400" dirty="0"/>
          </a:p>
          <a:p>
            <a:endParaRPr lang="en-US" sz="2400" dirty="0"/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7AB09-C585-0E05-72D4-78168D32D6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endParaRPr lang="en-US" sz="2400" dirty="0"/>
          </a:p>
          <a:p>
            <a:pPr>
              <a:lnSpc>
                <a:spcPct val="170000"/>
              </a:lnSpc>
            </a:pPr>
            <a:endParaRPr lang="en-US" sz="2400" dirty="0"/>
          </a:p>
          <a:p>
            <a:pPr>
              <a:lnSpc>
                <a:spcPct val="170000"/>
              </a:lnSpc>
            </a:pPr>
            <a:r>
              <a:rPr lang="en-US" sz="2400" dirty="0"/>
              <a:t>Hotel/Motel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Cruise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Festival</a:t>
            </a:r>
          </a:p>
        </p:txBody>
      </p:sp>
      <p:pic>
        <p:nvPicPr>
          <p:cNvPr id="1026" name="Picture 2" descr="5 Souvenirs Your Family Will Actually Like">
            <a:extLst>
              <a:ext uri="{FF2B5EF4-FFF2-40B4-BE49-F238E27FC236}">
                <a16:creationId xmlns:a16="http://schemas.microsoft.com/office/drawing/2014/main" id="{140E2555-254C-2519-3229-CE590F037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88" y="11017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uế Festival to honour city of world heritages">
            <a:extLst>
              <a:ext uri="{FF2B5EF4-FFF2-40B4-BE49-F238E27FC236}">
                <a16:creationId xmlns:a16="http://schemas.microsoft.com/office/drawing/2014/main" id="{6E95F864-5154-0301-6635-9FC532F6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44" y="83206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otos: 15 Coolest Features on Royal Caribbean's New Largest Cruise Ship">
            <a:extLst>
              <a:ext uri="{FF2B5EF4-FFF2-40B4-BE49-F238E27FC236}">
                <a16:creationId xmlns:a16="http://schemas.microsoft.com/office/drawing/2014/main" id="{EBC253EE-C163-53B7-2091-61258F3AB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429" y="277712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atural history museum - Wikipedia">
            <a:extLst>
              <a:ext uri="{FF2B5EF4-FFF2-40B4-BE49-F238E27FC236}">
                <a16:creationId xmlns:a16="http://schemas.microsoft.com/office/drawing/2014/main" id="{05339FDB-4A00-8F4E-52D3-B77569F67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988" y="482695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466346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480</TotalTime>
  <Words>148</Words>
  <Application>Microsoft Office PowerPoint</Application>
  <PresentationFormat>Widescreen</PresentationFormat>
  <Paragraphs>74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Your Last Holiday</vt:lpstr>
      <vt:lpstr>Past Tense (Regular)</vt:lpstr>
      <vt:lpstr>PowerPoint Presentation</vt:lpstr>
      <vt:lpstr>Additional Conjugations</vt:lpstr>
      <vt:lpstr>Vocabulary</vt:lpstr>
      <vt:lpstr>Weather</vt:lpstr>
      <vt:lpstr>Where did you visit?</vt:lpstr>
      <vt:lpstr>Feedback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that empower nature</dc:title>
  <dc:creator>Marcus S</dc:creator>
  <cp:lastModifiedBy>Marcus S</cp:lastModifiedBy>
  <cp:revision>23</cp:revision>
  <dcterms:created xsi:type="dcterms:W3CDTF">2023-06-27T00:23:28Z</dcterms:created>
  <dcterms:modified xsi:type="dcterms:W3CDTF">2023-12-13T05:17:45Z</dcterms:modified>
</cp:coreProperties>
</file>