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6" r:id="rId3"/>
    <p:sldId id="267" r:id="rId4"/>
    <p:sldId id="268" r:id="rId5"/>
    <p:sldId id="269" r:id="rId6"/>
    <p:sldId id="265" r:id="rId7"/>
    <p:sldId id="271" r:id="rId8"/>
    <p:sldId id="270" r:id="rId9"/>
    <p:sldId id="272" r:id="rId10"/>
    <p:sldId id="273" r:id="rId11"/>
    <p:sldId id="260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AB04C4-5B29-4481-BD6E-3D828DB3DD7D}" v="398" dt="2023-12-13T18:59:57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us S" userId="b2b5ad6b34eb2aa0" providerId="LiveId" clId="{BCAB04C4-5B29-4481-BD6E-3D828DB3DD7D}"/>
    <pc:docChg chg="undo redo custSel addSld delSld modSld sldOrd modMainMaster">
      <pc:chgData name="Marcus S" userId="b2b5ad6b34eb2aa0" providerId="LiveId" clId="{BCAB04C4-5B29-4481-BD6E-3D828DB3DD7D}" dt="2023-12-14T01:40:34.514" v="3208" actId="20577"/>
      <pc:docMkLst>
        <pc:docMk/>
      </pc:docMkLst>
      <pc:sldChg chg="addSp delSp modSp mod modTransition setBg modClrScheme delAnim modAnim chgLayout">
        <pc:chgData name="Marcus S" userId="b2b5ad6b34eb2aa0" providerId="LiveId" clId="{BCAB04C4-5B29-4481-BD6E-3D828DB3DD7D}" dt="2023-12-13T18:16:16.223" v="2552" actId="1037"/>
        <pc:sldMkLst>
          <pc:docMk/>
          <pc:sldMk cId="2183654194" sldId="256"/>
        </pc:sldMkLst>
        <pc:spChg chg="del">
          <ac:chgData name="Marcus S" userId="b2b5ad6b34eb2aa0" providerId="LiveId" clId="{BCAB04C4-5B29-4481-BD6E-3D828DB3DD7D}" dt="2023-12-13T15:09:08.481" v="754" actId="21"/>
          <ac:spMkLst>
            <pc:docMk/>
            <pc:sldMk cId="2183654194" sldId="256"/>
            <ac:spMk id="2" creationId="{EC9546FB-C8A6-7479-C72E-CC2C5979BEE3}"/>
          </ac:spMkLst>
        </pc:spChg>
        <pc:spChg chg="del">
          <ac:chgData name="Marcus S" userId="b2b5ad6b34eb2aa0" providerId="LiveId" clId="{BCAB04C4-5B29-4481-BD6E-3D828DB3DD7D}" dt="2023-12-13T15:09:08.481" v="754" actId="21"/>
          <ac:spMkLst>
            <pc:docMk/>
            <pc:sldMk cId="2183654194" sldId="256"/>
            <ac:spMk id="3" creationId="{DDB83517-779C-8152-C4D3-670188E14AFE}"/>
          </ac:spMkLst>
        </pc:spChg>
        <pc:spChg chg="add del mod">
          <ac:chgData name="Marcus S" userId="b2b5ad6b34eb2aa0" providerId="LiveId" clId="{BCAB04C4-5B29-4481-BD6E-3D828DB3DD7D}" dt="2023-12-13T15:27:18.923" v="947" actId="700"/>
          <ac:spMkLst>
            <pc:docMk/>
            <pc:sldMk cId="2183654194" sldId="256"/>
            <ac:spMk id="5" creationId="{FF18B20A-1239-9721-2C1A-B4CF7DC96B2D}"/>
          </ac:spMkLst>
        </pc:spChg>
        <pc:spChg chg="add del mod">
          <ac:chgData name="Marcus S" userId="b2b5ad6b34eb2aa0" providerId="LiveId" clId="{BCAB04C4-5B29-4481-BD6E-3D828DB3DD7D}" dt="2023-12-13T15:27:18.923" v="947" actId="700"/>
          <ac:spMkLst>
            <pc:docMk/>
            <pc:sldMk cId="2183654194" sldId="256"/>
            <ac:spMk id="7" creationId="{A108279E-BB14-5F45-D301-E7E81BDD3A19}"/>
          </ac:spMkLst>
        </pc:spChg>
        <pc:spChg chg="add del mod">
          <ac:chgData name="Marcus S" userId="b2b5ad6b34eb2aa0" providerId="LiveId" clId="{BCAB04C4-5B29-4481-BD6E-3D828DB3DD7D}" dt="2023-12-13T15:36:33.456" v="1236"/>
          <ac:spMkLst>
            <pc:docMk/>
            <pc:sldMk cId="2183654194" sldId="256"/>
            <ac:spMk id="8" creationId="{2BF4EA81-ECE7-986B-7611-A0E1A907137A}"/>
          </ac:spMkLst>
        </pc:spChg>
        <pc:spChg chg="add del ord">
          <ac:chgData name="Marcus S" userId="b2b5ad6b34eb2aa0" providerId="LiveId" clId="{BCAB04C4-5B29-4481-BD6E-3D828DB3DD7D}" dt="2023-12-13T15:36:33.456" v="1236"/>
          <ac:spMkLst>
            <pc:docMk/>
            <pc:sldMk cId="2183654194" sldId="256"/>
            <ac:spMk id="10" creationId="{E67AD98F-0D80-364A-8767-07EEB30D39F9}"/>
          </ac:spMkLst>
        </pc:spChg>
        <pc:spChg chg="mod">
          <ac:chgData name="Marcus S" userId="b2b5ad6b34eb2aa0" providerId="LiveId" clId="{BCAB04C4-5B29-4481-BD6E-3D828DB3DD7D}" dt="2023-12-13T15:35:39.351" v="1127"/>
          <ac:spMkLst>
            <pc:docMk/>
            <pc:sldMk cId="2183654194" sldId="256"/>
            <ac:spMk id="11" creationId="{6164D4C2-1AC5-F346-41EB-4A4BE4A392A9}"/>
          </ac:spMkLst>
        </pc:spChg>
        <pc:spChg chg="mod">
          <ac:chgData name="Marcus S" userId="b2b5ad6b34eb2aa0" providerId="LiveId" clId="{BCAB04C4-5B29-4481-BD6E-3D828DB3DD7D}" dt="2023-12-13T15:36:07.107" v="1232"/>
          <ac:spMkLst>
            <pc:docMk/>
            <pc:sldMk cId="2183654194" sldId="256"/>
            <ac:spMk id="12" creationId="{D5414DFF-EDD0-9B41-8311-BA32085D8E77}"/>
          </ac:spMkLst>
        </pc:spChg>
        <pc:spChg chg="add del mod">
          <ac:chgData name="Marcus S" userId="b2b5ad6b34eb2aa0" providerId="LiveId" clId="{BCAB04C4-5B29-4481-BD6E-3D828DB3DD7D}" dt="2023-12-13T15:36:06.748" v="1231" actId="767"/>
          <ac:spMkLst>
            <pc:docMk/>
            <pc:sldMk cId="2183654194" sldId="256"/>
            <ac:spMk id="13" creationId="{BDA9A30F-93C7-455F-E6C5-98C7188C3039}"/>
          </ac:spMkLst>
        </pc:spChg>
        <pc:spChg chg="del mod">
          <ac:chgData name="Marcus S" userId="b2b5ad6b34eb2aa0" providerId="LiveId" clId="{BCAB04C4-5B29-4481-BD6E-3D828DB3DD7D}" dt="2023-12-13T15:39:26.436" v="1257" actId="478"/>
          <ac:spMkLst>
            <pc:docMk/>
            <pc:sldMk cId="2183654194" sldId="256"/>
            <ac:spMk id="14" creationId="{1A3FA3E3-FB53-DBA1-8727-738EEB42690C}"/>
          </ac:spMkLst>
        </pc:spChg>
        <pc:spChg chg="add del mod">
          <ac:chgData name="Marcus S" userId="b2b5ad6b34eb2aa0" providerId="LiveId" clId="{BCAB04C4-5B29-4481-BD6E-3D828DB3DD7D}" dt="2023-12-13T15:41:19.270" v="1305"/>
          <ac:spMkLst>
            <pc:docMk/>
            <pc:sldMk cId="2183654194" sldId="256"/>
            <ac:spMk id="15" creationId="{79491C73-A6D1-0419-A425-EC58A848DA1A}"/>
          </ac:spMkLst>
        </pc:spChg>
        <pc:spChg chg="add del mod ord">
          <ac:chgData name="Marcus S" userId="b2b5ad6b34eb2aa0" providerId="LiveId" clId="{BCAB04C4-5B29-4481-BD6E-3D828DB3DD7D}" dt="2023-12-13T15:41:19.270" v="1305"/>
          <ac:spMkLst>
            <pc:docMk/>
            <pc:sldMk cId="2183654194" sldId="256"/>
            <ac:spMk id="16" creationId="{FFA2DAAE-CAD7-E7EC-195D-2FBD68198417}"/>
          </ac:spMkLst>
        </pc:spChg>
        <pc:spChg chg="del mod">
          <ac:chgData name="Marcus S" userId="b2b5ad6b34eb2aa0" providerId="LiveId" clId="{BCAB04C4-5B29-4481-BD6E-3D828DB3DD7D}" dt="2023-12-13T17:45:29.315" v="2314" actId="478"/>
          <ac:spMkLst>
            <pc:docMk/>
            <pc:sldMk cId="2183654194" sldId="256"/>
            <ac:spMk id="17" creationId="{35597893-F911-4A5A-9D15-3CF96F59FE9C}"/>
          </ac:spMkLst>
        </pc:spChg>
        <pc:spChg chg="add mod">
          <ac:chgData name="Marcus S" userId="b2b5ad6b34eb2aa0" providerId="LiveId" clId="{BCAB04C4-5B29-4481-BD6E-3D828DB3DD7D}" dt="2023-12-13T18:16:16.223" v="2552" actId="1037"/>
          <ac:spMkLst>
            <pc:docMk/>
            <pc:sldMk cId="2183654194" sldId="256"/>
            <ac:spMk id="18" creationId="{9316FA97-7FA0-27E6-AF9D-4C7792D7375D}"/>
          </ac:spMkLst>
        </pc:spChg>
        <pc:spChg chg="add mod">
          <ac:chgData name="Marcus S" userId="b2b5ad6b34eb2aa0" providerId="LiveId" clId="{BCAB04C4-5B29-4481-BD6E-3D828DB3DD7D}" dt="2023-12-13T17:49:12.515" v="2408" actId="1076"/>
          <ac:spMkLst>
            <pc:docMk/>
            <pc:sldMk cId="2183654194" sldId="256"/>
            <ac:spMk id="19" creationId="{E65134EE-DF87-F369-EB0D-EA9CB79657C9}"/>
          </ac:spMkLst>
        </pc:spChg>
        <pc:picChg chg="add del mod">
          <ac:chgData name="Marcus S" userId="b2b5ad6b34eb2aa0" providerId="LiveId" clId="{BCAB04C4-5B29-4481-BD6E-3D828DB3DD7D}" dt="2023-12-13T15:29:36.314" v="962" actId="478"/>
          <ac:picMkLst>
            <pc:docMk/>
            <pc:sldMk cId="2183654194" sldId="256"/>
            <ac:picMk id="9" creationId="{0AF4995C-FC89-D39E-EA0F-7068726003F2}"/>
          </ac:picMkLst>
        </pc:picChg>
      </pc:sldChg>
      <pc:sldChg chg="delSp modSp mod modTransition">
        <pc:chgData name="Marcus S" userId="b2b5ad6b34eb2aa0" providerId="LiveId" clId="{BCAB04C4-5B29-4481-BD6E-3D828DB3DD7D}" dt="2023-12-13T18:59:57.869" v="3198"/>
        <pc:sldMkLst>
          <pc:docMk/>
          <pc:sldMk cId="2993564025" sldId="260"/>
        </pc:sldMkLst>
        <pc:spChg chg="mod">
          <ac:chgData name="Marcus S" userId="b2b5ad6b34eb2aa0" providerId="LiveId" clId="{BCAB04C4-5B29-4481-BD6E-3D828DB3DD7D}" dt="2023-12-13T15:46:25.580" v="1456"/>
          <ac:spMkLst>
            <pc:docMk/>
            <pc:sldMk cId="2993564025" sldId="260"/>
            <ac:spMk id="2" creationId="{A35C5555-1F44-3F66-12B4-A7513A4BCD43}"/>
          </ac:spMkLst>
        </pc:spChg>
        <pc:spChg chg="mod">
          <ac:chgData name="Marcus S" userId="b2b5ad6b34eb2aa0" providerId="LiveId" clId="{BCAB04C4-5B29-4481-BD6E-3D828DB3DD7D}" dt="2023-12-13T16:24:40.408" v="2274" actId="20577"/>
          <ac:spMkLst>
            <pc:docMk/>
            <pc:sldMk cId="2993564025" sldId="260"/>
            <ac:spMk id="3" creationId="{17D3E69C-F8E2-94FF-97DB-D5B633AD7ADA}"/>
          </ac:spMkLst>
        </pc:spChg>
        <pc:picChg chg="del">
          <ac:chgData name="Marcus S" userId="b2b5ad6b34eb2aa0" providerId="LiveId" clId="{BCAB04C4-5B29-4481-BD6E-3D828DB3DD7D}" dt="2023-12-13T16:24:24" v="2247" actId="478"/>
          <ac:picMkLst>
            <pc:docMk/>
            <pc:sldMk cId="2993564025" sldId="260"/>
            <ac:picMk id="1026" creationId="{1F140B0E-C69F-1C25-D3B8-42BC0A584C17}"/>
          </ac:picMkLst>
        </pc:picChg>
      </pc:sldChg>
      <pc:sldChg chg="addSp delSp modSp mod modTransition modAnim">
        <pc:chgData name="Marcus S" userId="b2b5ad6b34eb2aa0" providerId="LiveId" clId="{BCAB04C4-5B29-4481-BD6E-3D828DB3DD7D}" dt="2023-12-13T18:45:59.787" v="2965"/>
        <pc:sldMkLst>
          <pc:docMk/>
          <pc:sldMk cId="408538159" sldId="262"/>
        </pc:sldMkLst>
        <pc:spChg chg="add mod">
          <ac:chgData name="Marcus S" userId="b2b5ad6b34eb2aa0" providerId="LiveId" clId="{BCAB04C4-5B29-4481-BD6E-3D828DB3DD7D}" dt="2023-12-13T18:28:17.759" v="2591" actId="164"/>
          <ac:spMkLst>
            <pc:docMk/>
            <pc:sldMk cId="408538159" sldId="262"/>
            <ac:spMk id="2" creationId="{92618FD5-6BD2-691B-D173-4EEA6F1B82CA}"/>
          </ac:spMkLst>
        </pc:spChg>
        <pc:spChg chg="add mod">
          <ac:chgData name="Marcus S" userId="b2b5ad6b34eb2aa0" providerId="LiveId" clId="{BCAB04C4-5B29-4481-BD6E-3D828DB3DD7D}" dt="2023-12-13T18:28:17.759" v="2591" actId="164"/>
          <ac:spMkLst>
            <pc:docMk/>
            <pc:sldMk cId="408538159" sldId="262"/>
            <ac:spMk id="3" creationId="{4E49C89E-D342-DD12-9F78-255231583DE1}"/>
          </ac:spMkLst>
        </pc:spChg>
        <pc:spChg chg="add mod">
          <ac:chgData name="Marcus S" userId="b2b5ad6b34eb2aa0" providerId="LiveId" clId="{BCAB04C4-5B29-4481-BD6E-3D828DB3DD7D}" dt="2023-12-13T18:28:17.759" v="2591" actId="164"/>
          <ac:spMkLst>
            <pc:docMk/>
            <pc:sldMk cId="408538159" sldId="262"/>
            <ac:spMk id="4" creationId="{5580FC1E-20CC-E17A-7F80-E3BF42DB615F}"/>
          </ac:spMkLst>
        </pc:spChg>
        <pc:spChg chg="mod ord">
          <ac:chgData name="Marcus S" userId="b2b5ad6b34eb2aa0" providerId="LiveId" clId="{BCAB04C4-5B29-4481-BD6E-3D828DB3DD7D}" dt="2023-12-13T18:34:20.982" v="2632" actId="1076"/>
          <ac:spMkLst>
            <pc:docMk/>
            <pc:sldMk cId="408538159" sldId="262"/>
            <ac:spMk id="5" creationId="{7C15486F-D5B8-1FD3-11D2-D436ED88D3FB}"/>
          </ac:spMkLst>
        </pc:spChg>
        <pc:spChg chg="add mod">
          <ac:chgData name="Marcus S" userId="b2b5ad6b34eb2aa0" providerId="LiveId" clId="{BCAB04C4-5B29-4481-BD6E-3D828DB3DD7D}" dt="2023-12-13T18:28:17.759" v="2591" actId="164"/>
          <ac:spMkLst>
            <pc:docMk/>
            <pc:sldMk cId="408538159" sldId="262"/>
            <ac:spMk id="6" creationId="{A562F63B-3DAB-F511-8D63-44BE86C4C7B2}"/>
          </ac:spMkLst>
        </pc:spChg>
        <pc:spChg chg="add mod">
          <ac:chgData name="Marcus S" userId="b2b5ad6b34eb2aa0" providerId="LiveId" clId="{BCAB04C4-5B29-4481-BD6E-3D828DB3DD7D}" dt="2023-12-13T18:28:17.759" v="2591" actId="164"/>
          <ac:spMkLst>
            <pc:docMk/>
            <pc:sldMk cId="408538159" sldId="262"/>
            <ac:spMk id="7" creationId="{02E658F2-7046-202A-8C3E-053C4958C53B}"/>
          </ac:spMkLst>
        </pc:spChg>
        <pc:spChg chg="add mod">
          <ac:chgData name="Marcus S" userId="b2b5ad6b34eb2aa0" providerId="LiveId" clId="{BCAB04C4-5B29-4481-BD6E-3D828DB3DD7D}" dt="2023-12-13T18:28:17.759" v="2591" actId="164"/>
          <ac:spMkLst>
            <pc:docMk/>
            <pc:sldMk cId="408538159" sldId="262"/>
            <ac:spMk id="8" creationId="{398CBBE5-AA3C-B336-D9BE-2F3CE14C3D35}"/>
          </ac:spMkLst>
        </pc:spChg>
        <pc:spChg chg="add del mod">
          <ac:chgData name="Marcus S" userId="b2b5ad6b34eb2aa0" providerId="LiveId" clId="{BCAB04C4-5B29-4481-BD6E-3D828DB3DD7D}" dt="2023-12-13T18:27:46.517" v="2583"/>
          <ac:spMkLst>
            <pc:docMk/>
            <pc:sldMk cId="408538159" sldId="262"/>
            <ac:spMk id="9" creationId="{EBF85091-B149-672D-B8E7-9779967F6EAC}"/>
          </ac:spMkLst>
        </pc:spChg>
        <pc:spChg chg="add del mod">
          <ac:chgData name="Marcus S" userId="b2b5ad6b34eb2aa0" providerId="LiveId" clId="{BCAB04C4-5B29-4481-BD6E-3D828DB3DD7D}" dt="2023-12-13T18:27:46.517" v="2583"/>
          <ac:spMkLst>
            <pc:docMk/>
            <pc:sldMk cId="408538159" sldId="262"/>
            <ac:spMk id="10" creationId="{806830F6-1C17-DE21-FB4F-AA0C4582240A}"/>
          </ac:spMkLst>
        </pc:spChg>
        <pc:spChg chg="add del mod">
          <ac:chgData name="Marcus S" userId="b2b5ad6b34eb2aa0" providerId="LiveId" clId="{BCAB04C4-5B29-4481-BD6E-3D828DB3DD7D}" dt="2023-12-13T18:27:46.517" v="2583"/>
          <ac:spMkLst>
            <pc:docMk/>
            <pc:sldMk cId="408538159" sldId="262"/>
            <ac:spMk id="11" creationId="{BD93BDDB-8D5A-999E-B391-882D0120888E}"/>
          </ac:spMkLst>
        </pc:spChg>
        <pc:spChg chg="add del mod">
          <ac:chgData name="Marcus S" userId="b2b5ad6b34eb2aa0" providerId="LiveId" clId="{BCAB04C4-5B29-4481-BD6E-3D828DB3DD7D}" dt="2023-12-13T18:27:46.223" v="2582"/>
          <ac:spMkLst>
            <pc:docMk/>
            <pc:sldMk cId="408538159" sldId="262"/>
            <ac:spMk id="12" creationId="{3EFA9424-4A07-4FA5-C3C4-5CD656B7D5DB}"/>
          </ac:spMkLst>
        </pc:spChg>
        <pc:spChg chg="add del mod">
          <ac:chgData name="Marcus S" userId="b2b5ad6b34eb2aa0" providerId="LiveId" clId="{BCAB04C4-5B29-4481-BD6E-3D828DB3DD7D}" dt="2023-12-13T18:27:46.223" v="2582"/>
          <ac:spMkLst>
            <pc:docMk/>
            <pc:sldMk cId="408538159" sldId="262"/>
            <ac:spMk id="13" creationId="{1A880FDE-061C-CA67-88BF-6065F5AFC85C}"/>
          </ac:spMkLst>
        </pc:spChg>
        <pc:spChg chg="add del mod">
          <ac:chgData name="Marcus S" userId="b2b5ad6b34eb2aa0" providerId="LiveId" clId="{BCAB04C4-5B29-4481-BD6E-3D828DB3DD7D}" dt="2023-12-13T18:27:46.223" v="2582"/>
          <ac:spMkLst>
            <pc:docMk/>
            <pc:sldMk cId="408538159" sldId="262"/>
            <ac:spMk id="14" creationId="{2DE0AD32-8C2B-E15B-8F8B-79B55568A64F}"/>
          </ac:spMkLst>
        </pc:spChg>
        <pc:spChg chg="add mod">
          <ac:chgData name="Marcus S" userId="b2b5ad6b34eb2aa0" providerId="LiveId" clId="{BCAB04C4-5B29-4481-BD6E-3D828DB3DD7D}" dt="2023-12-13T18:28:17.759" v="2591" actId="164"/>
          <ac:spMkLst>
            <pc:docMk/>
            <pc:sldMk cId="408538159" sldId="262"/>
            <ac:spMk id="15" creationId="{C860876E-189A-A43F-1C8F-63B4CD9A63C8}"/>
          </ac:spMkLst>
        </pc:spChg>
        <pc:spChg chg="add mod">
          <ac:chgData name="Marcus S" userId="b2b5ad6b34eb2aa0" providerId="LiveId" clId="{BCAB04C4-5B29-4481-BD6E-3D828DB3DD7D}" dt="2023-12-13T18:28:17.759" v="2591" actId="164"/>
          <ac:spMkLst>
            <pc:docMk/>
            <pc:sldMk cId="408538159" sldId="262"/>
            <ac:spMk id="16" creationId="{2C28174C-A4C9-E860-855D-78EB52DD83E0}"/>
          </ac:spMkLst>
        </pc:spChg>
        <pc:spChg chg="add mod">
          <ac:chgData name="Marcus S" userId="b2b5ad6b34eb2aa0" providerId="LiveId" clId="{BCAB04C4-5B29-4481-BD6E-3D828DB3DD7D}" dt="2023-12-13T18:28:17.759" v="2591" actId="164"/>
          <ac:spMkLst>
            <pc:docMk/>
            <pc:sldMk cId="408538159" sldId="262"/>
            <ac:spMk id="17" creationId="{D0FAB3CB-2F8B-0066-2B28-9F5945C13AC5}"/>
          </ac:spMkLst>
        </pc:spChg>
        <pc:spChg chg="add mod">
          <ac:chgData name="Marcus S" userId="b2b5ad6b34eb2aa0" providerId="LiveId" clId="{BCAB04C4-5B29-4481-BD6E-3D828DB3DD7D}" dt="2023-12-13T18:28:17.759" v="2591" actId="164"/>
          <ac:spMkLst>
            <pc:docMk/>
            <pc:sldMk cId="408538159" sldId="262"/>
            <ac:spMk id="18" creationId="{1311F6D0-EA84-6C36-9204-ACBE4896D267}"/>
          </ac:spMkLst>
        </pc:spChg>
        <pc:spChg chg="add mod">
          <ac:chgData name="Marcus S" userId="b2b5ad6b34eb2aa0" providerId="LiveId" clId="{BCAB04C4-5B29-4481-BD6E-3D828DB3DD7D}" dt="2023-12-13T18:28:17.759" v="2591" actId="164"/>
          <ac:spMkLst>
            <pc:docMk/>
            <pc:sldMk cId="408538159" sldId="262"/>
            <ac:spMk id="19" creationId="{76203CF6-4102-4E2D-ECE4-EAAACF44F4FF}"/>
          </ac:spMkLst>
        </pc:spChg>
        <pc:spChg chg="add mod">
          <ac:chgData name="Marcus S" userId="b2b5ad6b34eb2aa0" providerId="LiveId" clId="{BCAB04C4-5B29-4481-BD6E-3D828DB3DD7D}" dt="2023-12-13T18:28:17.759" v="2591" actId="164"/>
          <ac:spMkLst>
            <pc:docMk/>
            <pc:sldMk cId="408538159" sldId="262"/>
            <ac:spMk id="20" creationId="{CDE83C84-6311-CEF3-33FA-A86EB74E9DC1}"/>
          </ac:spMkLst>
        </pc:spChg>
        <pc:spChg chg="add mod">
          <ac:chgData name="Marcus S" userId="b2b5ad6b34eb2aa0" providerId="LiveId" clId="{BCAB04C4-5B29-4481-BD6E-3D828DB3DD7D}" dt="2023-12-13T18:28:17.759" v="2591" actId="164"/>
          <ac:spMkLst>
            <pc:docMk/>
            <pc:sldMk cId="408538159" sldId="262"/>
            <ac:spMk id="21" creationId="{4F075E04-EDDB-03FB-F56E-24182445F9B5}"/>
          </ac:spMkLst>
        </pc:spChg>
        <pc:spChg chg="add mod">
          <ac:chgData name="Marcus S" userId="b2b5ad6b34eb2aa0" providerId="LiveId" clId="{BCAB04C4-5B29-4481-BD6E-3D828DB3DD7D}" dt="2023-12-13T18:28:17.759" v="2591" actId="164"/>
          <ac:spMkLst>
            <pc:docMk/>
            <pc:sldMk cId="408538159" sldId="262"/>
            <ac:spMk id="22" creationId="{BEC87363-5FDC-8915-1AA3-6D0674C638B0}"/>
          </ac:spMkLst>
        </pc:spChg>
        <pc:spChg chg="add mod">
          <ac:chgData name="Marcus S" userId="b2b5ad6b34eb2aa0" providerId="LiveId" clId="{BCAB04C4-5B29-4481-BD6E-3D828DB3DD7D}" dt="2023-12-13T18:28:17.759" v="2591" actId="164"/>
          <ac:spMkLst>
            <pc:docMk/>
            <pc:sldMk cId="408538159" sldId="262"/>
            <ac:spMk id="23" creationId="{5CF84F08-FC43-441A-CDCD-BAB907B83DCF}"/>
          </ac:spMkLst>
        </pc:spChg>
        <pc:spChg chg="mod">
          <ac:chgData name="Marcus S" userId="b2b5ad6b34eb2aa0" providerId="LiveId" clId="{BCAB04C4-5B29-4481-BD6E-3D828DB3DD7D}" dt="2023-12-13T18:28:21.210" v="2592"/>
          <ac:spMkLst>
            <pc:docMk/>
            <pc:sldMk cId="408538159" sldId="262"/>
            <ac:spMk id="26" creationId="{51DD3FA2-7117-195C-35CE-C2EB42C8644E}"/>
          </ac:spMkLst>
        </pc:spChg>
        <pc:spChg chg="mod">
          <ac:chgData name="Marcus S" userId="b2b5ad6b34eb2aa0" providerId="LiveId" clId="{BCAB04C4-5B29-4481-BD6E-3D828DB3DD7D}" dt="2023-12-13T18:28:21.210" v="2592"/>
          <ac:spMkLst>
            <pc:docMk/>
            <pc:sldMk cId="408538159" sldId="262"/>
            <ac:spMk id="27" creationId="{DCF714A2-3123-D95E-B820-F8B73AA0899A}"/>
          </ac:spMkLst>
        </pc:spChg>
        <pc:spChg chg="mod">
          <ac:chgData name="Marcus S" userId="b2b5ad6b34eb2aa0" providerId="LiveId" clId="{BCAB04C4-5B29-4481-BD6E-3D828DB3DD7D}" dt="2023-12-13T18:28:21.210" v="2592"/>
          <ac:spMkLst>
            <pc:docMk/>
            <pc:sldMk cId="408538159" sldId="262"/>
            <ac:spMk id="28" creationId="{439C9D86-AFAB-8F17-5CB4-97BFDE512F37}"/>
          </ac:spMkLst>
        </pc:spChg>
        <pc:spChg chg="mod">
          <ac:chgData name="Marcus S" userId="b2b5ad6b34eb2aa0" providerId="LiveId" clId="{BCAB04C4-5B29-4481-BD6E-3D828DB3DD7D}" dt="2023-12-13T18:28:21.210" v="2592"/>
          <ac:spMkLst>
            <pc:docMk/>
            <pc:sldMk cId="408538159" sldId="262"/>
            <ac:spMk id="29" creationId="{1DB5B865-4CDC-A9C9-92CE-2D2C25D4203A}"/>
          </ac:spMkLst>
        </pc:spChg>
        <pc:spChg chg="mod">
          <ac:chgData name="Marcus S" userId="b2b5ad6b34eb2aa0" providerId="LiveId" clId="{BCAB04C4-5B29-4481-BD6E-3D828DB3DD7D}" dt="2023-12-13T18:28:21.210" v="2592"/>
          <ac:spMkLst>
            <pc:docMk/>
            <pc:sldMk cId="408538159" sldId="262"/>
            <ac:spMk id="30" creationId="{FC0FDC75-8FFD-39A4-0F5A-EB45C04AD4FD}"/>
          </ac:spMkLst>
        </pc:spChg>
        <pc:spChg chg="mod">
          <ac:chgData name="Marcus S" userId="b2b5ad6b34eb2aa0" providerId="LiveId" clId="{BCAB04C4-5B29-4481-BD6E-3D828DB3DD7D}" dt="2023-12-13T18:28:21.210" v="2592"/>
          <ac:spMkLst>
            <pc:docMk/>
            <pc:sldMk cId="408538159" sldId="262"/>
            <ac:spMk id="31" creationId="{1E67D86E-5C65-86A8-BDAB-9383A89CB2CB}"/>
          </ac:spMkLst>
        </pc:spChg>
        <pc:spChg chg="mod">
          <ac:chgData name="Marcus S" userId="b2b5ad6b34eb2aa0" providerId="LiveId" clId="{BCAB04C4-5B29-4481-BD6E-3D828DB3DD7D}" dt="2023-12-13T18:28:21.210" v="2592"/>
          <ac:spMkLst>
            <pc:docMk/>
            <pc:sldMk cId="408538159" sldId="262"/>
            <ac:spMk id="32" creationId="{1D3D44F2-BFD7-132E-9D23-5B834CC8672C}"/>
          </ac:spMkLst>
        </pc:spChg>
        <pc:spChg chg="mod">
          <ac:chgData name="Marcus S" userId="b2b5ad6b34eb2aa0" providerId="LiveId" clId="{BCAB04C4-5B29-4481-BD6E-3D828DB3DD7D}" dt="2023-12-13T18:28:21.210" v="2592"/>
          <ac:spMkLst>
            <pc:docMk/>
            <pc:sldMk cId="408538159" sldId="262"/>
            <ac:spMk id="33" creationId="{A98BB288-55D4-A81C-FF5C-421D535C6A36}"/>
          </ac:spMkLst>
        </pc:spChg>
        <pc:spChg chg="mod">
          <ac:chgData name="Marcus S" userId="b2b5ad6b34eb2aa0" providerId="LiveId" clId="{BCAB04C4-5B29-4481-BD6E-3D828DB3DD7D}" dt="2023-12-13T18:28:21.210" v="2592"/>
          <ac:spMkLst>
            <pc:docMk/>
            <pc:sldMk cId="408538159" sldId="262"/>
            <ac:spMk id="34" creationId="{0E464019-E14D-2385-B9B9-DE4B907E8EDE}"/>
          </ac:spMkLst>
        </pc:spChg>
        <pc:spChg chg="mod">
          <ac:chgData name="Marcus S" userId="b2b5ad6b34eb2aa0" providerId="LiveId" clId="{BCAB04C4-5B29-4481-BD6E-3D828DB3DD7D}" dt="2023-12-13T18:28:21.210" v="2592"/>
          <ac:spMkLst>
            <pc:docMk/>
            <pc:sldMk cId="408538159" sldId="262"/>
            <ac:spMk id="35" creationId="{8B13C636-7304-8C19-8F82-B56E2BC86A3B}"/>
          </ac:spMkLst>
        </pc:spChg>
        <pc:spChg chg="mod">
          <ac:chgData name="Marcus S" userId="b2b5ad6b34eb2aa0" providerId="LiveId" clId="{BCAB04C4-5B29-4481-BD6E-3D828DB3DD7D}" dt="2023-12-13T18:28:21.210" v="2592"/>
          <ac:spMkLst>
            <pc:docMk/>
            <pc:sldMk cId="408538159" sldId="262"/>
            <ac:spMk id="36" creationId="{4353B01C-E1AE-B67D-DD0A-ADB2D672CF40}"/>
          </ac:spMkLst>
        </pc:spChg>
        <pc:spChg chg="mod">
          <ac:chgData name="Marcus S" userId="b2b5ad6b34eb2aa0" providerId="LiveId" clId="{BCAB04C4-5B29-4481-BD6E-3D828DB3DD7D}" dt="2023-12-13T18:28:21.210" v="2592"/>
          <ac:spMkLst>
            <pc:docMk/>
            <pc:sldMk cId="408538159" sldId="262"/>
            <ac:spMk id="37" creationId="{20C01F34-3DFA-184B-C4E9-8098130D1463}"/>
          </ac:spMkLst>
        </pc:spChg>
        <pc:spChg chg="mod">
          <ac:chgData name="Marcus S" userId="b2b5ad6b34eb2aa0" providerId="LiveId" clId="{BCAB04C4-5B29-4481-BD6E-3D828DB3DD7D}" dt="2023-12-13T18:28:21.210" v="2592"/>
          <ac:spMkLst>
            <pc:docMk/>
            <pc:sldMk cId="408538159" sldId="262"/>
            <ac:spMk id="38" creationId="{E1B9E418-2F67-E488-9F4A-39B5B1596609}"/>
          </ac:spMkLst>
        </pc:spChg>
        <pc:spChg chg="mod">
          <ac:chgData name="Marcus S" userId="b2b5ad6b34eb2aa0" providerId="LiveId" clId="{BCAB04C4-5B29-4481-BD6E-3D828DB3DD7D}" dt="2023-12-13T18:28:21.210" v="2592"/>
          <ac:spMkLst>
            <pc:docMk/>
            <pc:sldMk cId="408538159" sldId="262"/>
            <ac:spMk id="39" creationId="{32A8D982-B0B8-03C2-29D6-71C046786D0B}"/>
          </ac:spMkLst>
        </pc:spChg>
        <pc:spChg chg="mod">
          <ac:chgData name="Marcus S" userId="b2b5ad6b34eb2aa0" providerId="LiveId" clId="{BCAB04C4-5B29-4481-BD6E-3D828DB3DD7D}" dt="2023-12-13T18:28:21.210" v="2592"/>
          <ac:spMkLst>
            <pc:docMk/>
            <pc:sldMk cId="408538159" sldId="262"/>
            <ac:spMk id="40" creationId="{C45ADC26-5465-2F52-EBB4-461A39358E1E}"/>
          </ac:spMkLst>
        </pc:spChg>
        <pc:spChg chg="mod">
          <ac:chgData name="Marcus S" userId="b2b5ad6b34eb2aa0" providerId="LiveId" clId="{BCAB04C4-5B29-4481-BD6E-3D828DB3DD7D}" dt="2023-12-13T18:28:38.118" v="2594"/>
          <ac:spMkLst>
            <pc:docMk/>
            <pc:sldMk cId="408538159" sldId="262"/>
            <ac:spMk id="42" creationId="{0B043AB8-D723-10C2-2986-B09FC7A7940D}"/>
          </ac:spMkLst>
        </pc:spChg>
        <pc:spChg chg="mod">
          <ac:chgData name="Marcus S" userId="b2b5ad6b34eb2aa0" providerId="LiveId" clId="{BCAB04C4-5B29-4481-BD6E-3D828DB3DD7D}" dt="2023-12-13T18:28:38.118" v="2594"/>
          <ac:spMkLst>
            <pc:docMk/>
            <pc:sldMk cId="408538159" sldId="262"/>
            <ac:spMk id="43" creationId="{5FCB9A60-F3A9-ED5C-5160-C72759BCA67B}"/>
          </ac:spMkLst>
        </pc:spChg>
        <pc:spChg chg="mod">
          <ac:chgData name="Marcus S" userId="b2b5ad6b34eb2aa0" providerId="LiveId" clId="{BCAB04C4-5B29-4481-BD6E-3D828DB3DD7D}" dt="2023-12-13T18:28:38.118" v="2594"/>
          <ac:spMkLst>
            <pc:docMk/>
            <pc:sldMk cId="408538159" sldId="262"/>
            <ac:spMk id="44" creationId="{3CBA7234-E041-AF98-F88C-73F9624F4A4E}"/>
          </ac:spMkLst>
        </pc:spChg>
        <pc:spChg chg="mod">
          <ac:chgData name="Marcus S" userId="b2b5ad6b34eb2aa0" providerId="LiveId" clId="{BCAB04C4-5B29-4481-BD6E-3D828DB3DD7D}" dt="2023-12-13T18:28:38.118" v="2594"/>
          <ac:spMkLst>
            <pc:docMk/>
            <pc:sldMk cId="408538159" sldId="262"/>
            <ac:spMk id="45" creationId="{C29D4EC9-D8F1-0277-1B37-A09C638F74F0}"/>
          </ac:spMkLst>
        </pc:spChg>
        <pc:spChg chg="mod">
          <ac:chgData name="Marcus S" userId="b2b5ad6b34eb2aa0" providerId="LiveId" clId="{BCAB04C4-5B29-4481-BD6E-3D828DB3DD7D}" dt="2023-12-13T18:28:38.118" v="2594"/>
          <ac:spMkLst>
            <pc:docMk/>
            <pc:sldMk cId="408538159" sldId="262"/>
            <ac:spMk id="46" creationId="{FE1DE024-F895-2CEA-CBE4-1D7A37F3B597}"/>
          </ac:spMkLst>
        </pc:spChg>
        <pc:spChg chg="mod">
          <ac:chgData name="Marcus S" userId="b2b5ad6b34eb2aa0" providerId="LiveId" clId="{BCAB04C4-5B29-4481-BD6E-3D828DB3DD7D}" dt="2023-12-13T18:28:38.118" v="2594"/>
          <ac:spMkLst>
            <pc:docMk/>
            <pc:sldMk cId="408538159" sldId="262"/>
            <ac:spMk id="47" creationId="{3F2ED178-7959-104B-9BB9-F7A2240A605F}"/>
          </ac:spMkLst>
        </pc:spChg>
        <pc:spChg chg="mod">
          <ac:chgData name="Marcus S" userId="b2b5ad6b34eb2aa0" providerId="LiveId" clId="{BCAB04C4-5B29-4481-BD6E-3D828DB3DD7D}" dt="2023-12-13T18:28:38.118" v="2594"/>
          <ac:spMkLst>
            <pc:docMk/>
            <pc:sldMk cId="408538159" sldId="262"/>
            <ac:spMk id="48" creationId="{534EF9A7-161C-0E6D-90DC-141BECB3D54E}"/>
          </ac:spMkLst>
        </pc:spChg>
        <pc:spChg chg="mod">
          <ac:chgData name="Marcus S" userId="b2b5ad6b34eb2aa0" providerId="LiveId" clId="{BCAB04C4-5B29-4481-BD6E-3D828DB3DD7D}" dt="2023-12-13T18:28:38.118" v="2594"/>
          <ac:spMkLst>
            <pc:docMk/>
            <pc:sldMk cId="408538159" sldId="262"/>
            <ac:spMk id="49" creationId="{F82DB138-D928-7309-7FF3-E38D6024552B}"/>
          </ac:spMkLst>
        </pc:spChg>
        <pc:spChg chg="mod">
          <ac:chgData name="Marcus S" userId="b2b5ad6b34eb2aa0" providerId="LiveId" clId="{BCAB04C4-5B29-4481-BD6E-3D828DB3DD7D}" dt="2023-12-13T18:28:38.118" v="2594"/>
          <ac:spMkLst>
            <pc:docMk/>
            <pc:sldMk cId="408538159" sldId="262"/>
            <ac:spMk id="50" creationId="{0A13D204-D52B-3F27-0A93-90028B700FE1}"/>
          </ac:spMkLst>
        </pc:spChg>
        <pc:spChg chg="mod">
          <ac:chgData name="Marcus S" userId="b2b5ad6b34eb2aa0" providerId="LiveId" clId="{BCAB04C4-5B29-4481-BD6E-3D828DB3DD7D}" dt="2023-12-13T18:28:38.118" v="2594"/>
          <ac:spMkLst>
            <pc:docMk/>
            <pc:sldMk cId="408538159" sldId="262"/>
            <ac:spMk id="51" creationId="{48C03E70-6D8A-AF0E-7E79-BE4FC6DBD46F}"/>
          </ac:spMkLst>
        </pc:spChg>
        <pc:spChg chg="mod">
          <ac:chgData name="Marcus S" userId="b2b5ad6b34eb2aa0" providerId="LiveId" clId="{BCAB04C4-5B29-4481-BD6E-3D828DB3DD7D}" dt="2023-12-13T18:28:38.118" v="2594"/>
          <ac:spMkLst>
            <pc:docMk/>
            <pc:sldMk cId="408538159" sldId="262"/>
            <ac:spMk id="52" creationId="{8A431410-3953-908E-F879-98FA9E242E9A}"/>
          </ac:spMkLst>
        </pc:spChg>
        <pc:spChg chg="mod">
          <ac:chgData name="Marcus S" userId="b2b5ad6b34eb2aa0" providerId="LiveId" clId="{BCAB04C4-5B29-4481-BD6E-3D828DB3DD7D}" dt="2023-12-13T18:28:38.118" v="2594"/>
          <ac:spMkLst>
            <pc:docMk/>
            <pc:sldMk cId="408538159" sldId="262"/>
            <ac:spMk id="53" creationId="{5A4C2C35-E629-0090-EA83-8F19AC466F27}"/>
          </ac:spMkLst>
        </pc:spChg>
        <pc:spChg chg="mod">
          <ac:chgData name="Marcus S" userId="b2b5ad6b34eb2aa0" providerId="LiveId" clId="{BCAB04C4-5B29-4481-BD6E-3D828DB3DD7D}" dt="2023-12-13T18:28:38.118" v="2594"/>
          <ac:spMkLst>
            <pc:docMk/>
            <pc:sldMk cId="408538159" sldId="262"/>
            <ac:spMk id="54" creationId="{1DCD2C43-DD0E-C604-E235-E3EB0988DE0A}"/>
          </ac:spMkLst>
        </pc:spChg>
        <pc:spChg chg="mod">
          <ac:chgData name="Marcus S" userId="b2b5ad6b34eb2aa0" providerId="LiveId" clId="{BCAB04C4-5B29-4481-BD6E-3D828DB3DD7D}" dt="2023-12-13T18:28:38.118" v="2594"/>
          <ac:spMkLst>
            <pc:docMk/>
            <pc:sldMk cId="408538159" sldId="262"/>
            <ac:spMk id="55" creationId="{6EB57F4F-B2CB-DA8E-F4CE-5254B4023998}"/>
          </ac:spMkLst>
        </pc:spChg>
        <pc:spChg chg="mod">
          <ac:chgData name="Marcus S" userId="b2b5ad6b34eb2aa0" providerId="LiveId" clId="{BCAB04C4-5B29-4481-BD6E-3D828DB3DD7D}" dt="2023-12-13T18:28:38.118" v="2594"/>
          <ac:spMkLst>
            <pc:docMk/>
            <pc:sldMk cId="408538159" sldId="262"/>
            <ac:spMk id="56" creationId="{DF3B17BD-33A3-575C-B8F6-ABEAFC268B4A}"/>
          </ac:spMkLst>
        </pc:spChg>
        <pc:spChg chg="add del ord">
          <ac:chgData name="Marcus S" userId="b2b5ad6b34eb2aa0" providerId="LiveId" clId="{BCAB04C4-5B29-4481-BD6E-3D828DB3DD7D}" dt="2023-12-13T18:30:46.335" v="2600" actId="478"/>
          <ac:spMkLst>
            <pc:docMk/>
            <pc:sldMk cId="408538159" sldId="262"/>
            <ac:spMk id="57" creationId="{D1AE8EB0-3A71-E64A-D751-6547B74EC74C}"/>
          </ac:spMkLst>
        </pc:spChg>
        <pc:spChg chg="add del mod ord">
          <ac:chgData name="Marcus S" userId="b2b5ad6b34eb2aa0" providerId="LiveId" clId="{BCAB04C4-5B29-4481-BD6E-3D828DB3DD7D}" dt="2023-12-13T18:34:42.779" v="2644"/>
          <ac:spMkLst>
            <pc:docMk/>
            <pc:sldMk cId="408538159" sldId="262"/>
            <ac:spMk id="58" creationId="{B9A46CF4-FFEB-EF43-3A64-1C7EE206DF45}"/>
          </ac:spMkLst>
        </pc:spChg>
        <pc:spChg chg="add del mod">
          <ac:chgData name="Marcus S" userId="b2b5ad6b34eb2aa0" providerId="LiveId" clId="{BCAB04C4-5B29-4481-BD6E-3D828DB3DD7D}" dt="2023-12-13T18:34:42.779" v="2644"/>
          <ac:spMkLst>
            <pc:docMk/>
            <pc:sldMk cId="408538159" sldId="262"/>
            <ac:spMk id="59" creationId="{C71A792C-37BD-3A7F-F8A0-BEBAC273954A}"/>
          </ac:spMkLst>
        </pc:spChg>
        <pc:spChg chg="add del mod">
          <ac:chgData name="Marcus S" userId="b2b5ad6b34eb2aa0" providerId="LiveId" clId="{BCAB04C4-5B29-4481-BD6E-3D828DB3DD7D}" dt="2023-12-13T18:34:42.779" v="2644"/>
          <ac:spMkLst>
            <pc:docMk/>
            <pc:sldMk cId="408538159" sldId="262"/>
            <ac:spMk id="60" creationId="{B3F25DAD-ABC6-3EA0-0CBD-5315D0BECE19}"/>
          </ac:spMkLst>
        </pc:spChg>
        <pc:spChg chg="add del mod">
          <ac:chgData name="Marcus S" userId="b2b5ad6b34eb2aa0" providerId="LiveId" clId="{BCAB04C4-5B29-4481-BD6E-3D828DB3DD7D}" dt="2023-12-13T18:34:42.779" v="2644"/>
          <ac:spMkLst>
            <pc:docMk/>
            <pc:sldMk cId="408538159" sldId="262"/>
            <ac:spMk id="61" creationId="{912B8416-F286-AD9E-5835-9A83A73152E6}"/>
          </ac:spMkLst>
        </pc:spChg>
        <pc:spChg chg="add del mod">
          <ac:chgData name="Marcus S" userId="b2b5ad6b34eb2aa0" providerId="LiveId" clId="{BCAB04C4-5B29-4481-BD6E-3D828DB3DD7D}" dt="2023-12-13T18:34:42.779" v="2644"/>
          <ac:spMkLst>
            <pc:docMk/>
            <pc:sldMk cId="408538159" sldId="262"/>
            <ac:spMk id="62" creationId="{8D5F3CEA-3492-D480-EAC2-18B88C208B4B}"/>
          </ac:spMkLst>
        </pc:spChg>
        <pc:spChg chg="add del mod">
          <ac:chgData name="Marcus S" userId="b2b5ad6b34eb2aa0" providerId="LiveId" clId="{BCAB04C4-5B29-4481-BD6E-3D828DB3DD7D}" dt="2023-12-13T18:34:42.779" v="2644"/>
          <ac:spMkLst>
            <pc:docMk/>
            <pc:sldMk cId="408538159" sldId="262"/>
            <ac:spMk id="63" creationId="{42BCC0E4-61CF-AEAF-A6F3-099B4BEEE1E0}"/>
          </ac:spMkLst>
        </pc:spChg>
        <pc:spChg chg="add del mod">
          <ac:chgData name="Marcus S" userId="b2b5ad6b34eb2aa0" providerId="LiveId" clId="{BCAB04C4-5B29-4481-BD6E-3D828DB3DD7D}" dt="2023-12-13T18:34:42.779" v="2644"/>
          <ac:spMkLst>
            <pc:docMk/>
            <pc:sldMk cId="408538159" sldId="262"/>
            <ac:spMk id="64" creationId="{F04D6458-AE5B-ADE0-D51D-D07E7C703970}"/>
          </ac:spMkLst>
        </pc:spChg>
        <pc:spChg chg="add del mod">
          <ac:chgData name="Marcus S" userId="b2b5ad6b34eb2aa0" providerId="LiveId" clId="{BCAB04C4-5B29-4481-BD6E-3D828DB3DD7D}" dt="2023-12-13T18:34:42.779" v="2644"/>
          <ac:spMkLst>
            <pc:docMk/>
            <pc:sldMk cId="408538159" sldId="262"/>
            <ac:spMk id="65" creationId="{78BEBB76-004D-3742-E155-FCAD337E763B}"/>
          </ac:spMkLst>
        </pc:spChg>
        <pc:spChg chg="add del mod">
          <ac:chgData name="Marcus S" userId="b2b5ad6b34eb2aa0" providerId="LiveId" clId="{BCAB04C4-5B29-4481-BD6E-3D828DB3DD7D}" dt="2023-12-13T18:34:42.779" v="2644"/>
          <ac:spMkLst>
            <pc:docMk/>
            <pc:sldMk cId="408538159" sldId="262"/>
            <ac:spMk id="66" creationId="{F4EF1F48-2B72-6267-599F-5792AD74E3F8}"/>
          </ac:spMkLst>
        </pc:spChg>
        <pc:spChg chg="add del mod">
          <ac:chgData name="Marcus S" userId="b2b5ad6b34eb2aa0" providerId="LiveId" clId="{BCAB04C4-5B29-4481-BD6E-3D828DB3DD7D}" dt="2023-12-13T18:34:42.779" v="2644"/>
          <ac:spMkLst>
            <pc:docMk/>
            <pc:sldMk cId="408538159" sldId="262"/>
            <ac:spMk id="67" creationId="{BD174EB3-2A46-73BA-2032-43EFF60760C7}"/>
          </ac:spMkLst>
        </pc:spChg>
        <pc:spChg chg="add del mod">
          <ac:chgData name="Marcus S" userId="b2b5ad6b34eb2aa0" providerId="LiveId" clId="{BCAB04C4-5B29-4481-BD6E-3D828DB3DD7D}" dt="2023-12-13T18:34:42.779" v="2644"/>
          <ac:spMkLst>
            <pc:docMk/>
            <pc:sldMk cId="408538159" sldId="262"/>
            <ac:spMk id="68" creationId="{A4973268-1074-DEE7-B627-8646CBC81F90}"/>
          </ac:spMkLst>
        </pc:spChg>
        <pc:spChg chg="add del mod">
          <ac:chgData name="Marcus S" userId="b2b5ad6b34eb2aa0" providerId="LiveId" clId="{BCAB04C4-5B29-4481-BD6E-3D828DB3DD7D}" dt="2023-12-13T18:34:42.779" v="2644"/>
          <ac:spMkLst>
            <pc:docMk/>
            <pc:sldMk cId="408538159" sldId="262"/>
            <ac:spMk id="69" creationId="{858170EA-EAC2-2C97-9632-6729423345E3}"/>
          </ac:spMkLst>
        </pc:spChg>
        <pc:spChg chg="add del mod">
          <ac:chgData name="Marcus S" userId="b2b5ad6b34eb2aa0" providerId="LiveId" clId="{BCAB04C4-5B29-4481-BD6E-3D828DB3DD7D}" dt="2023-12-13T18:34:42.779" v="2644"/>
          <ac:spMkLst>
            <pc:docMk/>
            <pc:sldMk cId="408538159" sldId="262"/>
            <ac:spMk id="70" creationId="{C765D767-9A48-0003-3E44-020224AB2575}"/>
          </ac:spMkLst>
        </pc:spChg>
        <pc:spChg chg="add del mod">
          <ac:chgData name="Marcus S" userId="b2b5ad6b34eb2aa0" providerId="LiveId" clId="{BCAB04C4-5B29-4481-BD6E-3D828DB3DD7D}" dt="2023-12-13T18:34:42.779" v="2644"/>
          <ac:spMkLst>
            <pc:docMk/>
            <pc:sldMk cId="408538159" sldId="262"/>
            <ac:spMk id="71" creationId="{C02EC458-77B3-F832-57E7-291025F89C58}"/>
          </ac:spMkLst>
        </pc:spChg>
        <pc:spChg chg="add del mod">
          <ac:chgData name="Marcus S" userId="b2b5ad6b34eb2aa0" providerId="LiveId" clId="{BCAB04C4-5B29-4481-BD6E-3D828DB3DD7D}" dt="2023-12-13T18:34:42.779" v="2644"/>
          <ac:spMkLst>
            <pc:docMk/>
            <pc:sldMk cId="408538159" sldId="262"/>
            <ac:spMk id="72" creationId="{FEBB7B10-CAB1-E9D0-FA0C-D615C94E50B9}"/>
          </ac:spMkLst>
        </pc:spChg>
        <pc:spChg chg="add del mod">
          <ac:chgData name="Marcus S" userId="b2b5ad6b34eb2aa0" providerId="LiveId" clId="{BCAB04C4-5B29-4481-BD6E-3D828DB3DD7D}" dt="2023-12-13T18:34:42.779" v="2644"/>
          <ac:spMkLst>
            <pc:docMk/>
            <pc:sldMk cId="408538159" sldId="262"/>
            <ac:spMk id="73" creationId="{8EF29807-E8FE-F3B7-ABCD-0E8D439C2037}"/>
          </ac:spMkLst>
        </pc:spChg>
        <pc:spChg chg="add del">
          <ac:chgData name="Marcus S" userId="b2b5ad6b34eb2aa0" providerId="LiveId" clId="{BCAB04C4-5B29-4481-BD6E-3D828DB3DD7D}" dt="2023-12-13T18:32:39.126" v="2622"/>
          <ac:spMkLst>
            <pc:docMk/>
            <pc:sldMk cId="408538159" sldId="262"/>
            <ac:spMk id="74" creationId="{97FA8DCA-5142-00BD-8567-322331D6EBC0}"/>
          </ac:spMkLst>
        </pc:spChg>
        <pc:spChg chg="add del mod">
          <ac:chgData name="Marcus S" userId="b2b5ad6b34eb2aa0" providerId="LiveId" clId="{BCAB04C4-5B29-4481-BD6E-3D828DB3DD7D}" dt="2023-12-13T18:34:01.335" v="2628" actId="478"/>
          <ac:spMkLst>
            <pc:docMk/>
            <pc:sldMk cId="408538159" sldId="262"/>
            <ac:spMk id="75" creationId="{B4F39B0A-CA15-9120-D4CB-1FC0D15F31E9}"/>
          </ac:spMkLst>
        </pc:spChg>
        <pc:spChg chg="add del mod">
          <ac:chgData name="Marcus S" userId="b2b5ad6b34eb2aa0" providerId="LiveId" clId="{BCAB04C4-5B29-4481-BD6E-3D828DB3DD7D}" dt="2023-12-13T18:34:01.335" v="2628" actId="478"/>
          <ac:spMkLst>
            <pc:docMk/>
            <pc:sldMk cId="408538159" sldId="262"/>
            <ac:spMk id="76" creationId="{637FCA4E-7FB5-C35C-4375-DCBA2796B482}"/>
          </ac:spMkLst>
        </pc:spChg>
        <pc:spChg chg="add del mod">
          <ac:chgData name="Marcus S" userId="b2b5ad6b34eb2aa0" providerId="LiveId" clId="{BCAB04C4-5B29-4481-BD6E-3D828DB3DD7D}" dt="2023-12-13T18:34:01.335" v="2628" actId="478"/>
          <ac:spMkLst>
            <pc:docMk/>
            <pc:sldMk cId="408538159" sldId="262"/>
            <ac:spMk id="77" creationId="{34FFDB3C-047C-D834-8548-658806EE2E0F}"/>
          </ac:spMkLst>
        </pc:spChg>
        <pc:spChg chg="add del mod">
          <ac:chgData name="Marcus S" userId="b2b5ad6b34eb2aa0" providerId="LiveId" clId="{BCAB04C4-5B29-4481-BD6E-3D828DB3DD7D}" dt="2023-12-13T18:34:01.335" v="2628" actId="478"/>
          <ac:spMkLst>
            <pc:docMk/>
            <pc:sldMk cId="408538159" sldId="262"/>
            <ac:spMk id="78" creationId="{0DC2CA21-77DA-5E5B-0691-9F883983306F}"/>
          </ac:spMkLst>
        </pc:spChg>
        <pc:spChg chg="add del mod">
          <ac:chgData name="Marcus S" userId="b2b5ad6b34eb2aa0" providerId="LiveId" clId="{BCAB04C4-5B29-4481-BD6E-3D828DB3DD7D}" dt="2023-12-13T18:34:01.335" v="2628" actId="478"/>
          <ac:spMkLst>
            <pc:docMk/>
            <pc:sldMk cId="408538159" sldId="262"/>
            <ac:spMk id="79" creationId="{76011F80-62EE-EF3B-B91C-54E1D54E345D}"/>
          </ac:spMkLst>
        </pc:spChg>
        <pc:spChg chg="add del mod">
          <ac:chgData name="Marcus S" userId="b2b5ad6b34eb2aa0" providerId="LiveId" clId="{BCAB04C4-5B29-4481-BD6E-3D828DB3DD7D}" dt="2023-12-13T18:34:01.335" v="2628" actId="478"/>
          <ac:spMkLst>
            <pc:docMk/>
            <pc:sldMk cId="408538159" sldId="262"/>
            <ac:spMk id="80" creationId="{B5DD8339-9A2D-5B03-4BCD-77533DDB77D5}"/>
          </ac:spMkLst>
        </pc:spChg>
        <pc:spChg chg="add del mod">
          <ac:chgData name="Marcus S" userId="b2b5ad6b34eb2aa0" providerId="LiveId" clId="{BCAB04C4-5B29-4481-BD6E-3D828DB3DD7D}" dt="2023-12-13T18:34:01.335" v="2628" actId="478"/>
          <ac:spMkLst>
            <pc:docMk/>
            <pc:sldMk cId="408538159" sldId="262"/>
            <ac:spMk id="81" creationId="{4229DF54-3810-D3D0-2B29-09A5B65F0350}"/>
          </ac:spMkLst>
        </pc:spChg>
        <pc:spChg chg="add del mod">
          <ac:chgData name="Marcus S" userId="b2b5ad6b34eb2aa0" providerId="LiveId" clId="{BCAB04C4-5B29-4481-BD6E-3D828DB3DD7D}" dt="2023-12-13T18:34:01.335" v="2628" actId="478"/>
          <ac:spMkLst>
            <pc:docMk/>
            <pc:sldMk cId="408538159" sldId="262"/>
            <ac:spMk id="82" creationId="{10D491AF-75BA-8E23-0FB5-E73A7614E843}"/>
          </ac:spMkLst>
        </pc:spChg>
        <pc:spChg chg="add del mod">
          <ac:chgData name="Marcus S" userId="b2b5ad6b34eb2aa0" providerId="LiveId" clId="{BCAB04C4-5B29-4481-BD6E-3D828DB3DD7D}" dt="2023-12-13T18:34:01.335" v="2628" actId="478"/>
          <ac:spMkLst>
            <pc:docMk/>
            <pc:sldMk cId="408538159" sldId="262"/>
            <ac:spMk id="83" creationId="{A1FAF832-FC50-4D16-D9FE-DEAB3EB208C7}"/>
          </ac:spMkLst>
        </pc:spChg>
        <pc:spChg chg="add del mod">
          <ac:chgData name="Marcus S" userId="b2b5ad6b34eb2aa0" providerId="LiveId" clId="{BCAB04C4-5B29-4481-BD6E-3D828DB3DD7D}" dt="2023-12-13T18:34:01.335" v="2628" actId="478"/>
          <ac:spMkLst>
            <pc:docMk/>
            <pc:sldMk cId="408538159" sldId="262"/>
            <ac:spMk id="84" creationId="{F9587BEE-ED6D-E625-7B2D-8CF764FA86EC}"/>
          </ac:spMkLst>
        </pc:spChg>
        <pc:spChg chg="add del mod">
          <ac:chgData name="Marcus S" userId="b2b5ad6b34eb2aa0" providerId="LiveId" clId="{BCAB04C4-5B29-4481-BD6E-3D828DB3DD7D}" dt="2023-12-13T18:34:01.335" v="2628" actId="478"/>
          <ac:spMkLst>
            <pc:docMk/>
            <pc:sldMk cId="408538159" sldId="262"/>
            <ac:spMk id="85" creationId="{B0A79EFC-33D2-4AB1-0A2E-579618CBFDD7}"/>
          </ac:spMkLst>
        </pc:spChg>
        <pc:spChg chg="add del mod">
          <ac:chgData name="Marcus S" userId="b2b5ad6b34eb2aa0" providerId="LiveId" clId="{BCAB04C4-5B29-4481-BD6E-3D828DB3DD7D}" dt="2023-12-13T18:34:01.335" v="2628" actId="478"/>
          <ac:spMkLst>
            <pc:docMk/>
            <pc:sldMk cId="408538159" sldId="262"/>
            <ac:spMk id="86" creationId="{D5D3ED78-8335-3C7D-3EFF-81E5C1F6CEA8}"/>
          </ac:spMkLst>
        </pc:spChg>
        <pc:spChg chg="add del mod">
          <ac:chgData name="Marcus S" userId="b2b5ad6b34eb2aa0" providerId="LiveId" clId="{BCAB04C4-5B29-4481-BD6E-3D828DB3DD7D}" dt="2023-12-13T18:34:01.335" v="2628" actId="478"/>
          <ac:spMkLst>
            <pc:docMk/>
            <pc:sldMk cId="408538159" sldId="262"/>
            <ac:spMk id="87" creationId="{F678017F-4638-D9C5-1DA7-A912D96D8B4E}"/>
          </ac:spMkLst>
        </pc:spChg>
        <pc:spChg chg="add del mod">
          <ac:chgData name="Marcus S" userId="b2b5ad6b34eb2aa0" providerId="LiveId" clId="{BCAB04C4-5B29-4481-BD6E-3D828DB3DD7D}" dt="2023-12-13T18:34:01.335" v="2628" actId="478"/>
          <ac:spMkLst>
            <pc:docMk/>
            <pc:sldMk cId="408538159" sldId="262"/>
            <ac:spMk id="88" creationId="{CB81E5C5-8278-9CFC-9A1B-B5EAA2A43A6A}"/>
          </ac:spMkLst>
        </pc:spChg>
        <pc:spChg chg="add del mod">
          <ac:chgData name="Marcus S" userId="b2b5ad6b34eb2aa0" providerId="LiveId" clId="{BCAB04C4-5B29-4481-BD6E-3D828DB3DD7D}" dt="2023-12-13T18:34:01.335" v="2628" actId="478"/>
          <ac:spMkLst>
            <pc:docMk/>
            <pc:sldMk cId="408538159" sldId="262"/>
            <ac:spMk id="89" creationId="{DCF2D0B9-2D91-92B9-DA84-5DDF3C3A2D25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90" creationId="{6040C093-7BE3-EA76-8B72-BEC1D9D66B41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91" creationId="{5136B66C-9AFE-CA03-D6BE-F90873FB3B2D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92" creationId="{0588E98E-C95B-06C9-5623-B9C806D486A0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93" creationId="{A13D19E0-F763-918D-3B54-5D6A0BFB5A06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94" creationId="{9F085016-6988-DDF5-29A6-F158C534EB72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95" creationId="{36A21EB9-E3FD-965F-1712-FFA97C9916F3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96" creationId="{28DE3480-3365-BA29-002E-047DDB7A1D07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97" creationId="{6747BF15-B81D-CF64-5DFB-9E5EB8275AAA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98" creationId="{FBA83AEF-6263-F78F-B4B4-3C75EF5351AE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99" creationId="{532018A2-14BB-6650-F16D-E32B57451481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100" creationId="{B4061CEC-1957-D985-54B8-700C7055BFB2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101" creationId="{118B9871-E3DE-3AAA-D73E-BB1344AF1767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102" creationId="{AC7C6A42-59DE-5FD6-C09B-06FBEDF34A0D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103" creationId="{D1177BC2-8CC5-E47D-1B77-DDE2525074A9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104" creationId="{D1E3041E-F292-697D-E25A-3B10B8D206DB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105" creationId="{DC963A09-6BF8-770D-9BC9-82EA461323D5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106" creationId="{701A50ED-9A4A-445A-DC6E-B0B3C2F6464C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107" creationId="{30C5B111-C10B-66D8-C407-7F435A949644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108" creationId="{006F0706-5D03-C4E8-330D-075FAEA0DEF5}"/>
          </ac:spMkLst>
        </pc:spChg>
        <pc:spChg chg="add mod">
          <ac:chgData name="Marcus S" userId="b2b5ad6b34eb2aa0" providerId="LiveId" clId="{BCAB04C4-5B29-4481-BD6E-3D828DB3DD7D}" dt="2023-12-13T18:33:22.739" v="2626" actId="571"/>
          <ac:spMkLst>
            <pc:docMk/>
            <pc:sldMk cId="408538159" sldId="262"/>
            <ac:spMk id="109" creationId="{BBFD2B5D-CF6D-DC2A-393F-F83471BB7E59}"/>
          </ac:spMkLst>
        </pc:spChg>
        <pc:spChg chg="mod">
          <ac:chgData name="Marcus S" userId="b2b5ad6b34eb2aa0" providerId="LiveId" clId="{BCAB04C4-5B29-4481-BD6E-3D828DB3DD7D}" dt="2023-12-13T18:45:36.288" v="2962" actId="207"/>
          <ac:spMkLst>
            <pc:docMk/>
            <pc:sldMk cId="408538159" sldId="262"/>
            <ac:spMk id="110" creationId="{311B9CD8-D4C2-7A92-A0B3-FC6A2AD954CD}"/>
          </ac:spMkLst>
        </pc:spChg>
        <pc:grpChg chg="add del mod">
          <ac:chgData name="Marcus S" userId="b2b5ad6b34eb2aa0" providerId="LiveId" clId="{BCAB04C4-5B29-4481-BD6E-3D828DB3DD7D}" dt="2023-12-13T18:30:46.335" v="2600" actId="478"/>
          <ac:grpSpMkLst>
            <pc:docMk/>
            <pc:sldMk cId="408538159" sldId="262"/>
            <ac:grpSpMk id="24" creationId="{F884AC11-84F6-E952-D58C-F01664FA2412}"/>
          </ac:grpSpMkLst>
        </pc:grpChg>
        <pc:grpChg chg="add del mod">
          <ac:chgData name="Marcus S" userId="b2b5ad6b34eb2aa0" providerId="LiveId" clId="{BCAB04C4-5B29-4481-BD6E-3D828DB3DD7D}" dt="2023-12-13T18:30:46.335" v="2600" actId="478"/>
          <ac:grpSpMkLst>
            <pc:docMk/>
            <pc:sldMk cId="408538159" sldId="262"/>
            <ac:grpSpMk id="25" creationId="{A446E776-DF05-B481-9921-D3F65183260B}"/>
          </ac:grpSpMkLst>
        </pc:grpChg>
        <pc:grpChg chg="add del mod">
          <ac:chgData name="Marcus S" userId="b2b5ad6b34eb2aa0" providerId="LiveId" clId="{BCAB04C4-5B29-4481-BD6E-3D828DB3DD7D}" dt="2023-12-13T18:30:46.335" v="2600" actId="478"/>
          <ac:grpSpMkLst>
            <pc:docMk/>
            <pc:sldMk cId="408538159" sldId="262"/>
            <ac:grpSpMk id="41" creationId="{1E6A16E6-68B7-7A07-1AC4-430CEDE6C159}"/>
          </ac:grpSpMkLst>
        </pc:grpChg>
        <pc:picChg chg="add del mod">
          <ac:chgData name="Marcus S" userId="b2b5ad6b34eb2aa0" providerId="LiveId" clId="{BCAB04C4-5B29-4481-BD6E-3D828DB3DD7D}" dt="2023-12-13T18:34:56.510" v="2649" actId="931"/>
          <ac:picMkLst>
            <pc:docMk/>
            <pc:sldMk cId="408538159" sldId="262"/>
            <ac:picMk id="112" creationId="{F9F9207F-0C51-A908-941A-55420655EF3A}"/>
          </ac:picMkLst>
        </pc:picChg>
        <pc:picChg chg="add mod ord">
          <ac:chgData name="Marcus S" userId="b2b5ad6b34eb2aa0" providerId="LiveId" clId="{BCAB04C4-5B29-4481-BD6E-3D828DB3DD7D}" dt="2023-12-13T18:37:53.425" v="2684" actId="1076"/>
          <ac:picMkLst>
            <pc:docMk/>
            <pc:sldMk cId="408538159" sldId="262"/>
            <ac:picMk id="114" creationId="{46AAEE8C-4080-D513-BB67-4E377AB9E615}"/>
          </ac:picMkLst>
        </pc:picChg>
      </pc:sldChg>
      <pc:sldChg chg="addSp delSp modSp del mod modTransition">
        <pc:chgData name="Marcus S" userId="b2b5ad6b34eb2aa0" providerId="LiveId" clId="{BCAB04C4-5B29-4481-BD6E-3D828DB3DD7D}" dt="2023-12-13T15:47:16.975" v="1460" actId="2696"/>
        <pc:sldMkLst>
          <pc:docMk/>
          <pc:sldMk cId="1202046233" sldId="264"/>
        </pc:sldMkLst>
        <pc:spChg chg="del mod">
          <ac:chgData name="Marcus S" userId="b2b5ad6b34eb2aa0" providerId="LiveId" clId="{BCAB04C4-5B29-4481-BD6E-3D828DB3DD7D}" dt="2023-12-13T15:22:01.432" v="894" actId="478"/>
          <ac:spMkLst>
            <pc:docMk/>
            <pc:sldMk cId="1202046233" sldId="264"/>
            <ac:spMk id="2" creationId="{2995BDD4-A4CF-F73A-C9BF-801CA1773E2E}"/>
          </ac:spMkLst>
        </pc:spChg>
        <pc:spChg chg="add del mod">
          <ac:chgData name="Marcus S" userId="b2b5ad6b34eb2aa0" providerId="LiveId" clId="{BCAB04C4-5B29-4481-BD6E-3D828DB3DD7D}" dt="2023-12-13T15:16:09.546" v="824" actId="21"/>
          <ac:spMkLst>
            <pc:docMk/>
            <pc:sldMk cId="1202046233" sldId="264"/>
            <ac:spMk id="3" creationId="{E9C8596E-FF52-E3A0-6727-CF2A7429DDF6}"/>
          </ac:spMkLst>
        </pc:spChg>
        <pc:spChg chg="add del mod">
          <ac:chgData name="Marcus S" userId="b2b5ad6b34eb2aa0" providerId="LiveId" clId="{BCAB04C4-5B29-4481-BD6E-3D828DB3DD7D}" dt="2023-12-13T15:16:09.546" v="824" actId="21"/>
          <ac:spMkLst>
            <pc:docMk/>
            <pc:sldMk cId="1202046233" sldId="264"/>
            <ac:spMk id="4" creationId="{37E7B4A4-48C5-D3C5-2E6A-8D41510B292E}"/>
          </ac:spMkLst>
        </pc:spChg>
        <pc:spChg chg="add del mod ord topLvl">
          <ac:chgData name="Marcus S" userId="b2b5ad6b34eb2aa0" providerId="LiveId" clId="{BCAB04C4-5B29-4481-BD6E-3D828DB3DD7D}" dt="2023-12-13T15:28:00.302" v="950" actId="478"/>
          <ac:spMkLst>
            <pc:docMk/>
            <pc:sldMk cId="1202046233" sldId="264"/>
            <ac:spMk id="5" creationId="{63392F29-3BB5-2517-EF31-A6AF56063F2F}"/>
          </ac:spMkLst>
        </pc:spChg>
        <pc:spChg chg="add del mod">
          <ac:chgData name="Marcus S" userId="b2b5ad6b34eb2aa0" providerId="LiveId" clId="{BCAB04C4-5B29-4481-BD6E-3D828DB3DD7D}" dt="2023-12-13T15:16:31.278" v="829" actId="478"/>
          <ac:spMkLst>
            <pc:docMk/>
            <pc:sldMk cId="1202046233" sldId="264"/>
            <ac:spMk id="7" creationId="{970CDEB0-F49A-D429-3E01-F69BACCB946F}"/>
          </ac:spMkLst>
        </pc:spChg>
        <pc:spChg chg="add del mod topLvl">
          <ac:chgData name="Marcus S" userId="b2b5ad6b34eb2aa0" providerId="LiveId" clId="{BCAB04C4-5B29-4481-BD6E-3D828DB3DD7D}" dt="2023-12-13T15:21:20.711" v="872" actId="478"/>
          <ac:spMkLst>
            <pc:docMk/>
            <pc:sldMk cId="1202046233" sldId="264"/>
            <ac:spMk id="8" creationId="{97F86A51-92DC-E3C5-10A0-E3C5F14E68C9}"/>
          </ac:spMkLst>
        </pc:spChg>
        <pc:spChg chg="add del mod">
          <ac:chgData name="Marcus S" userId="b2b5ad6b34eb2aa0" providerId="LiveId" clId="{BCAB04C4-5B29-4481-BD6E-3D828DB3DD7D}" dt="2023-12-13T15:21:17.806" v="871" actId="478"/>
          <ac:spMkLst>
            <pc:docMk/>
            <pc:sldMk cId="1202046233" sldId="264"/>
            <ac:spMk id="9" creationId="{583FBA98-9417-7E4B-7B6E-867FE8A1016D}"/>
          </ac:spMkLst>
        </pc:spChg>
        <pc:spChg chg="add del mod">
          <ac:chgData name="Marcus S" userId="b2b5ad6b34eb2aa0" providerId="LiveId" clId="{BCAB04C4-5B29-4481-BD6E-3D828DB3DD7D}" dt="2023-12-13T15:21:15.731" v="870" actId="478"/>
          <ac:spMkLst>
            <pc:docMk/>
            <pc:sldMk cId="1202046233" sldId="264"/>
            <ac:spMk id="10" creationId="{049F2A17-E415-C209-6D4F-CFBD804F1E38}"/>
          </ac:spMkLst>
        </pc:spChg>
        <pc:spChg chg="add del mod">
          <ac:chgData name="Marcus S" userId="b2b5ad6b34eb2aa0" providerId="LiveId" clId="{BCAB04C4-5B29-4481-BD6E-3D828DB3DD7D}" dt="2023-12-13T15:27:13.233" v="946" actId="21"/>
          <ac:spMkLst>
            <pc:docMk/>
            <pc:sldMk cId="1202046233" sldId="264"/>
            <ac:spMk id="12" creationId="{750CBB23-99D3-7360-AB66-BF68633EF66A}"/>
          </ac:spMkLst>
        </pc:spChg>
        <pc:spChg chg="add del mod">
          <ac:chgData name="Marcus S" userId="b2b5ad6b34eb2aa0" providerId="LiveId" clId="{BCAB04C4-5B29-4481-BD6E-3D828DB3DD7D}" dt="2023-12-13T15:22:12.892" v="895" actId="478"/>
          <ac:spMkLst>
            <pc:docMk/>
            <pc:sldMk cId="1202046233" sldId="264"/>
            <ac:spMk id="14" creationId="{758A9049-9AD2-22B4-A8BA-C914302099C0}"/>
          </ac:spMkLst>
        </pc:spChg>
        <pc:spChg chg="mod">
          <ac:chgData name="Marcus S" userId="b2b5ad6b34eb2aa0" providerId="LiveId" clId="{BCAB04C4-5B29-4481-BD6E-3D828DB3DD7D}" dt="2023-12-13T15:23:56.874" v="918"/>
          <ac:spMkLst>
            <pc:docMk/>
            <pc:sldMk cId="1202046233" sldId="264"/>
            <ac:spMk id="15" creationId="{D09A9708-D2ED-0077-DFE6-2FA63AE1108C}"/>
          </ac:spMkLst>
        </pc:spChg>
        <pc:spChg chg="add del">
          <ac:chgData name="Marcus S" userId="b2b5ad6b34eb2aa0" providerId="LiveId" clId="{BCAB04C4-5B29-4481-BD6E-3D828DB3DD7D}" dt="2023-12-13T15:24:15.097" v="920"/>
          <ac:spMkLst>
            <pc:docMk/>
            <pc:sldMk cId="1202046233" sldId="264"/>
            <ac:spMk id="16" creationId="{4DA801AC-B5A6-B964-7702-497A0D23FA9E}"/>
          </ac:spMkLst>
        </pc:spChg>
        <pc:spChg chg="mod">
          <ac:chgData name="Marcus S" userId="b2b5ad6b34eb2aa0" providerId="LiveId" clId="{BCAB04C4-5B29-4481-BD6E-3D828DB3DD7D}" dt="2023-12-13T15:24:54.035" v="930"/>
          <ac:spMkLst>
            <pc:docMk/>
            <pc:sldMk cId="1202046233" sldId="264"/>
            <ac:spMk id="17" creationId="{F5A58FC4-4D2F-5F05-6708-CCED4B94809F}"/>
          </ac:spMkLst>
        </pc:spChg>
        <pc:grpChg chg="add del mod">
          <ac:chgData name="Marcus S" userId="b2b5ad6b34eb2aa0" providerId="LiveId" clId="{BCAB04C4-5B29-4481-BD6E-3D828DB3DD7D}" dt="2023-12-13T15:21:20.711" v="872" actId="478"/>
          <ac:grpSpMkLst>
            <pc:docMk/>
            <pc:sldMk cId="1202046233" sldId="264"/>
            <ac:grpSpMk id="11" creationId="{DA58D053-C2CD-06EE-DFE3-C71D3FFAB61E}"/>
          </ac:grpSpMkLst>
        </pc:grpChg>
        <pc:picChg chg="add mod">
          <ac:chgData name="Marcus S" userId="b2b5ad6b34eb2aa0" providerId="LiveId" clId="{BCAB04C4-5B29-4481-BD6E-3D828DB3DD7D}" dt="2023-12-13T15:46:33.526" v="1458" actId="1076"/>
          <ac:picMkLst>
            <pc:docMk/>
            <pc:sldMk cId="1202046233" sldId="264"/>
            <ac:picMk id="1026" creationId="{10D2A06C-397E-B2D2-9E33-BF4E8F0FC46D}"/>
          </ac:picMkLst>
        </pc:picChg>
        <pc:picChg chg="add mod">
          <ac:chgData name="Marcus S" userId="b2b5ad6b34eb2aa0" providerId="LiveId" clId="{BCAB04C4-5B29-4481-BD6E-3D828DB3DD7D}" dt="2023-12-13T15:45:46.246" v="1453" actId="1076"/>
          <ac:picMkLst>
            <pc:docMk/>
            <pc:sldMk cId="1202046233" sldId="264"/>
            <ac:picMk id="1028" creationId="{A81E4195-1846-7D90-9082-64515E2EF47C}"/>
          </ac:picMkLst>
        </pc:picChg>
        <pc:picChg chg="del">
          <ac:chgData name="Marcus S" userId="b2b5ad6b34eb2aa0" providerId="LiveId" clId="{BCAB04C4-5B29-4481-BD6E-3D828DB3DD7D}" dt="2023-12-13T02:15:09.019" v="67" actId="478"/>
          <ac:picMkLst>
            <pc:docMk/>
            <pc:sldMk cId="1202046233" sldId="264"/>
            <ac:picMk id="2052" creationId="{5F6E17B8-7FE6-F209-D1F6-C0C15DC02CAA}"/>
          </ac:picMkLst>
        </pc:picChg>
        <pc:picChg chg="mod">
          <ac:chgData name="Marcus S" userId="b2b5ad6b34eb2aa0" providerId="LiveId" clId="{BCAB04C4-5B29-4481-BD6E-3D828DB3DD7D}" dt="2023-12-13T15:46:35.317" v="1459" actId="1076"/>
          <ac:picMkLst>
            <pc:docMk/>
            <pc:sldMk cId="1202046233" sldId="264"/>
            <ac:picMk id="2054" creationId="{D85A65A8-6CB8-38C2-B596-FD3573EE2483}"/>
          </ac:picMkLst>
        </pc:picChg>
        <pc:picChg chg="del">
          <ac:chgData name="Marcus S" userId="b2b5ad6b34eb2aa0" providerId="LiveId" clId="{BCAB04C4-5B29-4481-BD6E-3D828DB3DD7D}" dt="2023-12-13T15:11:13.541" v="779" actId="478"/>
          <ac:picMkLst>
            <pc:docMk/>
            <pc:sldMk cId="1202046233" sldId="264"/>
            <ac:picMk id="2056" creationId="{C629EA6F-BC03-7B8A-C42E-96C673890A9E}"/>
          </ac:picMkLst>
        </pc:picChg>
        <pc:picChg chg="del mod">
          <ac:chgData name="Marcus S" userId="b2b5ad6b34eb2aa0" providerId="LiveId" clId="{BCAB04C4-5B29-4481-BD6E-3D828DB3DD7D}" dt="2023-12-13T15:28:20.901" v="953" actId="21"/>
          <ac:picMkLst>
            <pc:docMk/>
            <pc:sldMk cId="1202046233" sldId="264"/>
            <ac:picMk id="2058" creationId="{98A90A1A-AE72-DB0A-F1A4-1494F35AE9AC}"/>
          </ac:picMkLst>
        </pc:picChg>
        <pc:picChg chg="mod">
          <ac:chgData name="Marcus S" userId="b2b5ad6b34eb2aa0" providerId="LiveId" clId="{BCAB04C4-5B29-4481-BD6E-3D828DB3DD7D}" dt="2023-12-13T15:45:17.856" v="1437" actId="1076"/>
          <ac:picMkLst>
            <pc:docMk/>
            <pc:sldMk cId="1202046233" sldId="264"/>
            <ac:picMk id="2060" creationId="{D1B4BEFC-5674-BC87-0DD8-BBD54A7C8582}"/>
          </ac:picMkLst>
        </pc:picChg>
      </pc:sldChg>
      <pc:sldChg chg="addSp delSp modSp mod ord modTransition">
        <pc:chgData name="Marcus S" userId="b2b5ad6b34eb2aa0" providerId="LiveId" clId="{BCAB04C4-5B29-4481-BD6E-3D828DB3DD7D}" dt="2023-12-13T18:58:14.014" v="3193" actId="20577"/>
        <pc:sldMkLst>
          <pc:docMk/>
          <pc:sldMk cId="998466346" sldId="265"/>
        </pc:sldMkLst>
        <pc:spChg chg="add del mod">
          <ac:chgData name="Marcus S" userId="b2b5ad6b34eb2aa0" providerId="LiveId" clId="{BCAB04C4-5B29-4481-BD6E-3D828DB3DD7D}" dt="2023-12-13T15:46:25.580" v="1456"/>
          <ac:spMkLst>
            <pc:docMk/>
            <pc:sldMk cId="998466346" sldId="265"/>
            <ac:spMk id="2" creationId="{BEF7251C-F779-C7FD-0DD0-85B163C9587A}"/>
          </ac:spMkLst>
        </pc:spChg>
        <pc:spChg chg="add del mod">
          <ac:chgData name="Marcus S" userId="b2b5ad6b34eb2aa0" providerId="LiveId" clId="{BCAB04C4-5B29-4481-BD6E-3D828DB3DD7D}" dt="2023-12-13T18:58:14.014" v="3193" actId="20577"/>
          <ac:spMkLst>
            <pc:docMk/>
            <pc:sldMk cId="998466346" sldId="265"/>
            <ac:spMk id="3" creationId="{570E4D79-D060-84D2-A622-CEEC5B0613F1}"/>
          </ac:spMkLst>
        </pc:spChg>
        <pc:spChg chg="add del mod">
          <ac:chgData name="Marcus S" userId="b2b5ad6b34eb2aa0" providerId="LiveId" clId="{BCAB04C4-5B29-4481-BD6E-3D828DB3DD7D}" dt="2023-12-13T18:58:12.197" v="3178" actId="27636"/>
          <ac:spMkLst>
            <pc:docMk/>
            <pc:sldMk cId="998466346" sldId="265"/>
            <ac:spMk id="4" creationId="{4987AB09-C585-0E05-72D4-78168D32D642}"/>
          </ac:spMkLst>
        </pc:spChg>
        <pc:spChg chg="add del mod ord">
          <ac:chgData name="Marcus S" userId="b2b5ad6b34eb2aa0" providerId="LiveId" clId="{BCAB04C4-5B29-4481-BD6E-3D828DB3DD7D}" dt="2023-12-13T15:45:00.939" v="1434" actId="11529"/>
          <ac:spMkLst>
            <pc:docMk/>
            <pc:sldMk cId="998466346" sldId="265"/>
            <ac:spMk id="5" creationId="{A882A1AA-8AED-BA65-3F2D-62F2110709B6}"/>
          </ac:spMkLst>
        </pc:spChg>
        <pc:spChg chg="mod">
          <ac:chgData name="Marcus S" userId="b2b5ad6b34eb2aa0" providerId="LiveId" clId="{BCAB04C4-5B29-4481-BD6E-3D828DB3DD7D}" dt="2023-12-13T15:44:57.646" v="1427"/>
          <ac:spMkLst>
            <pc:docMk/>
            <pc:sldMk cId="998466346" sldId="265"/>
            <ac:spMk id="6" creationId="{E3BDB1E5-1314-F374-F565-BAF7AB58F5E7}"/>
          </ac:spMkLst>
        </pc:spChg>
      </pc:sldChg>
      <pc:sldChg chg="modTransition">
        <pc:chgData name="Marcus S" userId="b2b5ad6b34eb2aa0" providerId="LiveId" clId="{BCAB04C4-5B29-4481-BD6E-3D828DB3DD7D}" dt="2023-12-13T18:40:32.252" v="2705"/>
        <pc:sldMkLst>
          <pc:docMk/>
          <pc:sldMk cId="3453842292" sldId="266"/>
        </pc:sldMkLst>
      </pc:sldChg>
      <pc:sldChg chg="modSp">
        <pc:chgData name="Marcus S" userId="b2b5ad6b34eb2aa0" providerId="LiveId" clId="{BCAB04C4-5B29-4481-BD6E-3D828DB3DD7D}" dt="2023-12-13T18:43:06.498" v="2717" actId="1076"/>
        <pc:sldMkLst>
          <pc:docMk/>
          <pc:sldMk cId="2003971539" sldId="268"/>
        </pc:sldMkLst>
        <pc:picChg chg="mod">
          <ac:chgData name="Marcus S" userId="b2b5ad6b34eb2aa0" providerId="LiveId" clId="{BCAB04C4-5B29-4481-BD6E-3D828DB3DD7D}" dt="2023-12-13T18:43:06.498" v="2717" actId="1076"/>
          <ac:picMkLst>
            <pc:docMk/>
            <pc:sldMk cId="2003971539" sldId="268"/>
            <ac:picMk id="1026" creationId="{69607324-6846-5710-BB76-90DFFB5570A7}"/>
          </ac:picMkLst>
        </pc:picChg>
      </pc:sldChg>
      <pc:sldChg chg="add ord modTransition">
        <pc:chgData name="Marcus S" userId="b2b5ad6b34eb2aa0" providerId="LiveId" clId="{BCAB04C4-5B29-4481-BD6E-3D828DB3DD7D}" dt="2023-12-13T18:57:38.393" v="3169"/>
        <pc:sldMkLst>
          <pc:docMk/>
          <pc:sldMk cId="2436924494" sldId="269"/>
        </pc:sldMkLst>
      </pc:sldChg>
      <pc:sldChg chg="addSp modSp new mod ord modTransition">
        <pc:chgData name="Marcus S" userId="b2b5ad6b34eb2aa0" providerId="LiveId" clId="{BCAB04C4-5B29-4481-BD6E-3D828DB3DD7D}" dt="2023-12-14T01:40:34.514" v="3208" actId="20577"/>
        <pc:sldMkLst>
          <pc:docMk/>
          <pc:sldMk cId="3994665077" sldId="270"/>
        </pc:sldMkLst>
        <pc:spChg chg="mod">
          <ac:chgData name="Marcus S" userId="b2b5ad6b34eb2aa0" providerId="LiveId" clId="{BCAB04C4-5B29-4481-BD6E-3D828DB3DD7D}" dt="2023-12-13T15:46:25.580" v="1456"/>
          <ac:spMkLst>
            <pc:docMk/>
            <pc:sldMk cId="3994665077" sldId="270"/>
            <ac:spMk id="2" creationId="{CB824C9B-5179-CE7B-7785-5663043D96A4}"/>
          </ac:spMkLst>
        </pc:spChg>
        <pc:spChg chg="mod">
          <ac:chgData name="Marcus S" userId="b2b5ad6b34eb2aa0" providerId="LiveId" clId="{BCAB04C4-5B29-4481-BD6E-3D828DB3DD7D}" dt="2023-12-14T01:40:34.514" v="3208" actId="20577"/>
          <ac:spMkLst>
            <pc:docMk/>
            <pc:sldMk cId="3994665077" sldId="270"/>
            <ac:spMk id="3" creationId="{D6782ACC-00B8-E9E3-B807-D33176C8BE56}"/>
          </ac:spMkLst>
        </pc:spChg>
        <pc:picChg chg="add mod">
          <ac:chgData name="Marcus S" userId="b2b5ad6b34eb2aa0" providerId="LiveId" clId="{BCAB04C4-5B29-4481-BD6E-3D828DB3DD7D}" dt="2023-12-13T14:43:59.715" v="482" actId="1076"/>
          <ac:picMkLst>
            <pc:docMk/>
            <pc:sldMk cId="3994665077" sldId="270"/>
            <ac:picMk id="4" creationId="{DB3AA22B-ADD5-3E9A-D3DD-FEE0D227E01A}"/>
          </ac:picMkLst>
        </pc:picChg>
        <pc:picChg chg="add mod">
          <ac:chgData name="Marcus S" userId="b2b5ad6b34eb2aa0" providerId="LiveId" clId="{BCAB04C4-5B29-4481-BD6E-3D828DB3DD7D}" dt="2023-12-13T18:26:49.649" v="2572" actId="1076"/>
          <ac:picMkLst>
            <pc:docMk/>
            <pc:sldMk cId="3994665077" sldId="270"/>
            <ac:picMk id="1026" creationId="{C3BC3B93-DE35-C886-7AEE-8DCF016A4BB1}"/>
          </ac:picMkLst>
        </pc:picChg>
      </pc:sldChg>
      <pc:sldChg chg="delSp add del mod modTransition setBg">
        <pc:chgData name="Marcus S" userId="b2b5ad6b34eb2aa0" providerId="LiveId" clId="{BCAB04C4-5B29-4481-BD6E-3D828DB3DD7D}" dt="2023-12-13T15:45:25.132" v="1450" actId="2696"/>
        <pc:sldMkLst>
          <pc:docMk/>
          <pc:sldMk cId="1295975921" sldId="271"/>
        </pc:sldMkLst>
        <pc:spChg chg="del">
          <ac:chgData name="Marcus S" userId="b2b5ad6b34eb2aa0" providerId="LiveId" clId="{BCAB04C4-5B29-4481-BD6E-3D828DB3DD7D}" dt="2023-12-13T15:36:47.018" v="1238" actId="478"/>
          <ac:spMkLst>
            <pc:docMk/>
            <pc:sldMk cId="1295975921" sldId="271"/>
            <ac:spMk id="14" creationId="{1A3FA3E3-FB53-DBA1-8727-738EEB42690C}"/>
          </ac:spMkLst>
        </pc:spChg>
      </pc:sldChg>
      <pc:sldChg chg="modSp add del mod">
        <pc:chgData name="Marcus S" userId="b2b5ad6b34eb2aa0" providerId="LiveId" clId="{BCAB04C4-5B29-4481-BD6E-3D828DB3DD7D}" dt="2023-12-13T15:50:51.582" v="1518" actId="2696"/>
        <pc:sldMkLst>
          <pc:docMk/>
          <pc:sldMk cId="1677963111" sldId="271"/>
        </pc:sldMkLst>
        <pc:spChg chg="mod">
          <ac:chgData name="Marcus S" userId="b2b5ad6b34eb2aa0" providerId="LiveId" clId="{BCAB04C4-5B29-4481-BD6E-3D828DB3DD7D}" dt="2023-12-13T15:50:49.879" v="1517" actId="21"/>
          <ac:spMkLst>
            <pc:docMk/>
            <pc:sldMk cId="1677963111" sldId="271"/>
            <ac:spMk id="3" creationId="{570E4D79-D060-84D2-A622-CEEC5B0613F1}"/>
          </ac:spMkLst>
        </pc:spChg>
        <pc:spChg chg="mod">
          <ac:chgData name="Marcus S" userId="b2b5ad6b34eb2aa0" providerId="LiveId" clId="{BCAB04C4-5B29-4481-BD6E-3D828DB3DD7D}" dt="2023-12-13T15:49:39.992" v="1468" actId="27636"/>
          <ac:spMkLst>
            <pc:docMk/>
            <pc:sldMk cId="1677963111" sldId="271"/>
            <ac:spMk id="4" creationId="{4987AB09-C585-0E05-72D4-78168D32D642}"/>
          </ac:spMkLst>
        </pc:spChg>
      </pc:sldChg>
      <pc:sldChg chg="modSp new mod modTransition">
        <pc:chgData name="Marcus S" userId="b2b5ad6b34eb2aa0" providerId="LiveId" clId="{BCAB04C4-5B29-4481-BD6E-3D828DB3DD7D}" dt="2023-12-13T18:56:11.700" v="3157"/>
        <pc:sldMkLst>
          <pc:docMk/>
          <pc:sldMk cId="2298194617" sldId="271"/>
        </pc:sldMkLst>
        <pc:spChg chg="mod">
          <ac:chgData name="Marcus S" userId="b2b5ad6b34eb2aa0" providerId="LiveId" clId="{BCAB04C4-5B29-4481-BD6E-3D828DB3DD7D}" dt="2023-12-13T15:56:02.565" v="1602" actId="20577"/>
          <ac:spMkLst>
            <pc:docMk/>
            <pc:sldMk cId="2298194617" sldId="271"/>
            <ac:spMk id="2" creationId="{098F2E47-0514-DBA8-30A0-88E3C6F7A0FE}"/>
          </ac:spMkLst>
        </pc:spChg>
        <pc:spChg chg="mod">
          <ac:chgData name="Marcus S" userId="b2b5ad6b34eb2aa0" providerId="LiveId" clId="{BCAB04C4-5B29-4481-BD6E-3D828DB3DD7D}" dt="2023-12-13T18:50:24.471" v="3012" actId="5793"/>
          <ac:spMkLst>
            <pc:docMk/>
            <pc:sldMk cId="2298194617" sldId="271"/>
            <ac:spMk id="3" creationId="{1BBDE00F-04B9-C304-D1D4-2A6510668379}"/>
          </ac:spMkLst>
        </pc:spChg>
        <pc:spChg chg="mod">
          <ac:chgData name="Marcus S" userId="b2b5ad6b34eb2aa0" providerId="LiveId" clId="{BCAB04C4-5B29-4481-BD6E-3D828DB3DD7D}" dt="2023-12-13T18:50:31.014" v="3018" actId="5793"/>
          <ac:spMkLst>
            <pc:docMk/>
            <pc:sldMk cId="2298194617" sldId="271"/>
            <ac:spMk id="4" creationId="{EB4B700A-1FB8-A8CA-C88B-67F337594878}"/>
          </ac:spMkLst>
        </pc:spChg>
      </pc:sldChg>
      <pc:sldChg chg="modSp new mod modTransition">
        <pc:chgData name="Marcus S" userId="b2b5ad6b34eb2aa0" providerId="LiveId" clId="{BCAB04C4-5B29-4481-BD6E-3D828DB3DD7D}" dt="2023-12-13T18:58:50.455" v="3194"/>
        <pc:sldMkLst>
          <pc:docMk/>
          <pc:sldMk cId="3234826173" sldId="272"/>
        </pc:sldMkLst>
        <pc:spChg chg="mod">
          <ac:chgData name="Marcus S" userId="b2b5ad6b34eb2aa0" providerId="LiveId" clId="{BCAB04C4-5B29-4481-BD6E-3D828DB3DD7D}" dt="2023-12-13T16:25:09.333" v="2293" actId="20577"/>
          <ac:spMkLst>
            <pc:docMk/>
            <pc:sldMk cId="3234826173" sldId="272"/>
            <ac:spMk id="2" creationId="{DEBBD705-8B20-FEF0-BAF7-987912DA3647}"/>
          </ac:spMkLst>
        </pc:spChg>
        <pc:spChg chg="mod">
          <ac:chgData name="Marcus S" userId="b2b5ad6b34eb2aa0" providerId="LiveId" clId="{BCAB04C4-5B29-4481-BD6E-3D828DB3DD7D}" dt="2023-12-13T16:29:54.598" v="2297" actId="20577"/>
          <ac:spMkLst>
            <pc:docMk/>
            <pc:sldMk cId="3234826173" sldId="272"/>
            <ac:spMk id="3" creationId="{1F4E188E-F648-0D9C-9B09-BDFF5E8D5293}"/>
          </ac:spMkLst>
        </pc:spChg>
      </pc:sldChg>
      <pc:sldChg chg="modSp new mod modTransition">
        <pc:chgData name="Marcus S" userId="b2b5ad6b34eb2aa0" providerId="LiveId" clId="{BCAB04C4-5B29-4481-BD6E-3D828DB3DD7D}" dt="2023-12-13T18:59:10.824" v="3195"/>
        <pc:sldMkLst>
          <pc:docMk/>
          <pc:sldMk cId="2331562200" sldId="273"/>
        </pc:sldMkLst>
        <pc:spChg chg="mod">
          <ac:chgData name="Marcus S" userId="b2b5ad6b34eb2aa0" providerId="LiveId" clId="{BCAB04C4-5B29-4481-BD6E-3D828DB3DD7D}" dt="2023-12-13T18:52:06.673" v="3078" actId="20577"/>
          <ac:spMkLst>
            <pc:docMk/>
            <pc:sldMk cId="2331562200" sldId="273"/>
            <ac:spMk id="2" creationId="{FFA59361-5997-7371-327B-BA87EB92F4FB}"/>
          </ac:spMkLst>
        </pc:spChg>
        <pc:spChg chg="mod">
          <ac:chgData name="Marcus S" userId="b2b5ad6b34eb2aa0" providerId="LiveId" clId="{BCAB04C4-5B29-4481-BD6E-3D828DB3DD7D}" dt="2023-12-13T18:53:17.804" v="3152" actId="27636"/>
          <ac:spMkLst>
            <pc:docMk/>
            <pc:sldMk cId="2331562200" sldId="273"/>
            <ac:spMk id="3" creationId="{9F741386-5DDA-AA5A-3CCB-7E212A1300A9}"/>
          </ac:spMkLst>
        </pc:spChg>
      </pc:sldChg>
      <pc:sldMasterChg chg="setBg modSldLayout">
        <pc:chgData name="Marcus S" userId="b2b5ad6b34eb2aa0" providerId="LiveId" clId="{BCAB04C4-5B29-4481-BD6E-3D828DB3DD7D}" dt="2023-12-13T15:39:37.096" v="1258"/>
        <pc:sldMasterMkLst>
          <pc:docMk/>
          <pc:sldMasterMk cId="584714708" sldId="2147483678"/>
        </pc:sldMasterMkLst>
        <pc:sldLayoutChg chg="setBg">
          <pc:chgData name="Marcus S" userId="b2b5ad6b34eb2aa0" providerId="LiveId" clId="{BCAB04C4-5B29-4481-BD6E-3D828DB3DD7D}" dt="2023-12-13T15:39:37.096" v="1258"/>
          <pc:sldLayoutMkLst>
            <pc:docMk/>
            <pc:sldMasterMk cId="584714708" sldId="2147483678"/>
            <pc:sldLayoutMk cId="28378932" sldId="2147483679"/>
          </pc:sldLayoutMkLst>
        </pc:sldLayoutChg>
        <pc:sldLayoutChg chg="setBg">
          <pc:chgData name="Marcus S" userId="b2b5ad6b34eb2aa0" providerId="LiveId" clId="{BCAB04C4-5B29-4481-BD6E-3D828DB3DD7D}" dt="2023-12-13T15:39:37.096" v="1258"/>
          <pc:sldLayoutMkLst>
            <pc:docMk/>
            <pc:sldMasterMk cId="584714708" sldId="2147483678"/>
            <pc:sldLayoutMk cId="1214307081" sldId="2147483680"/>
          </pc:sldLayoutMkLst>
        </pc:sldLayoutChg>
        <pc:sldLayoutChg chg="setBg">
          <pc:chgData name="Marcus S" userId="b2b5ad6b34eb2aa0" providerId="LiveId" clId="{BCAB04C4-5B29-4481-BD6E-3D828DB3DD7D}" dt="2023-12-13T15:39:37.096" v="1258"/>
          <pc:sldLayoutMkLst>
            <pc:docMk/>
            <pc:sldMasterMk cId="584714708" sldId="2147483678"/>
            <pc:sldLayoutMk cId="522450245" sldId="2147483681"/>
          </pc:sldLayoutMkLst>
        </pc:sldLayoutChg>
        <pc:sldLayoutChg chg="setBg">
          <pc:chgData name="Marcus S" userId="b2b5ad6b34eb2aa0" providerId="LiveId" clId="{BCAB04C4-5B29-4481-BD6E-3D828DB3DD7D}" dt="2023-12-13T15:39:37.096" v="1258"/>
          <pc:sldLayoutMkLst>
            <pc:docMk/>
            <pc:sldMasterMk cId="584714708" sldId="2147483678"/>
            <pc:sldLayoutMk cId="4235198349" sldId="2147483682"/>
          </pc:sldLayoutMkLst>
        </pc:sldLayoutChg>
        <pc:sldLayoutChg chg="setBg">
          <pc:chgData name="Marcus S" userId="b2b5ad6b34eb2aa0" providerId="LiveId" clId="{BCAB04C4-5B29-4481-BD6E-3D828DB3DD7D}" dt="2023-12-13T15:39:37.096" v="1258"/>
          <pc:sldLayoutMkLst>
            <pc:docMk/>
            <pc:sldMasterMk cId="584714708" sldId="2147483678"/>
            <pc:sldLayoutMk cId="727687596" sldId="2147483683"/>
          </pc:sldLayoutMkLst>
        </pc:sldLayoutChg>
        <pc:sldLayoutChg chg="setBg">
          <pc:chgData name="Marcus S" userId="b2b5ad6b34eb2aa0" providerId="LiveId" clId="{BCAB04C4-5B29-4481-BD6E-3D828DB3DD7D}" dt="2023-12-13T15:39:37.096" v="1258"/>
          <pc:sldLayoutMkLst>
            <pc:docMk/>
            <pc:sldMasterMk cId="584714708" sldId="2147483678"/>
            <pc:sldLayoutMk cId="2896967065" sldId="2147483684"/>
          </pc:sldLayoutMkLst>
        </pc:sldLayoutChg>
        <pc:sldLayoutChg chg="setBg">
          <pc:chgData name="Marcus S" userId="b2b5ad6b34eb2aa0" providerId="LiveId" clId="{BCAB04C4-5B29-4481-BD6E-3D828DB3DD7D}" dt="2023-12-13T15:39:37.096" v="1258"/>
          <pc:sldLayoutMkLst>
            <pc:docMk/>
            <pc:sldMasterMk cId="584714708" sldId="2147483678"/>
            <pc:sldLayoutMk cId="2026823903" sldId="2147483685"/>
          </pc:sldLayoutMkLst>
        </pc:sldLayoutChg>
        <pc:sldLayoutChg chg="setBg">
          <pc:chgData name="Marcus S" userId="b2b5ad6b34eb2aa0" providerId="LiveId" clId="{BCAB04C4-5B29-4481-BD6E-3D828DB3DD7D}" dt="2023-12-13T15:39:37.096" v="1258"/>
          <pc:sldLayoutMkLst>
            <pc:docMk/>
            <pc:sldMasterMk cId="584714708" sldId="2147483678"/>
            <pc:sldLayoutMk cId="2017189280" sldId="2147483686"/>
          </pc:sldLayoutMkLst>
        </pc:sldLayoutChg>
        <pc:sldLayoutChg chg="setBg">
          <pc:chgData name="Marcus S" userId="b2b5ad6b34eb2aa0" providerId="LiveId" clId="{BCAB04C4-5B29-4481-BD6E-3D828DB3DD7D}" dt="2023-12-13T15:39:37.096" v="1258"/>
          <pc:sldLayoutMkLst>
            <pc:docMk/>
            <pc:sldMasterMk cId="584714708" sldId="2147483678"/>
            <pc:sldLayoutMk cId="2717553480" sldId="2147483687"/>
          </pc:sldLayoutMkLst>
        </pc:sldLayoutChg>
        <pc:sldLayoutChg chg="setBg">
          <pc:chgData name="Marcus S" userId="b2b5ad6b34eb2aa0" providerId="LiveId" clId="{BCAB04C4-5B29-4481-BD6E-3D828DB3DD7D}" dt="2023-12-13T15:39:37.096" v="1258"/>
          <pc:sldLayoutMkLst>
            <pc:docMk/>
            <pc:sldMasterMk cId="584714708" sldId="2147483678"/>
            <pc:sldLayoutMk cId="3928242563" sldId="2147483688"/>
          </pc:sldLayoutMkLst>
        </pc:sldLayoutChg>
        <pc:sldLayoutChg chg="setBg">
          <pc:chgData name="Marcus S" userId="b2b5ad6b34eb2aa0" providerId="LiveId" clId="{BCAB04C4-5B29-4481-BD6E-3D828DB3DD7D}" dt="2023-12-13T15:39:37.096" v="1258"/>
          <pc:sldLayoutMkLst>
            <pc:docMk/>
            <pc:sldMasterMk cId="584714708" sldId="2147483678"/>
            <pc:sldLayoutMk cId="4169268335" sldId="2147483689"/>
          </pc:sldLayoutMkLst>
        </pc:sldLayoutChg>
        <pc:sldLayoutChg chg="setBg">
          <pc:chgData name="Marcus S" userId="b2b5ad6b34eb2aa0" providerId="LiveId" clId="{BCAB04C4-5B29-4481-BD6E-3D828DB3DD7D}" dt="2023-12-13T15:39:37.096" v="1258"/>
          <pc:sldLayoutMkLst>
            <pc:docMk/>
            <pc:sldMasterMk cId="584714708" sldId="2147483678"/>
            <pc:sldLayoutMk cId="2076662965" sldId="2147483690"/>
          </pc:sldLayoutMkLst>
        </pc:sldLayoutChg>
        <pc:sldLayoutChg chg="setBg">
          <pc:chgData name="Marcus S" userId="b2b5ad6b34eb2aa0" providerId="LiveId" clId="{BCAB04C4-5B29-4481-BD6E-3D828DB3DD7D}" dt="2023-12-13T15:39:37.096" v="1258"/>
          <pc:sldLayoutMkLst>
            <pc:docMk/>
            <pc:sldMasterMk cId="584714708" sldId="2147483678"/>
            <pc:sldLayoutMk cId="3016339807" sldId="2147483691"/>
          </pc:sldLayoutMkLst>
        </pc:sldLayoutChg>
        <pc:sldLayoutChg chg="setBg">
          <pc:chgData name="Marcus S" userId="b2b5ad6b34eb2aa0" providerId="LiveId" clId="{BCAB04C4-5B29-4481-BD6E-3D828DB3DD7D}" dt="2023-12-13T15:39:37.096" v="1258"/>
          <pc:sldLayoutMkLst>
            <pc:docMk/>
            <pc:sldMasterMk cId="584714708" sldId="2147483678"/>
            <pc:sldLayoutMk cId="801222697" sldId="2147483692"/>
          </pc:sldLayoutMkLst>
        </pc:sldLayoutChg>
        <pc:sldLayoutChg chg="setBg">
          <pc:chgData name="Marcus S" userId="b2b5ad6b34eb2aa0" providerId="LiveId" clId="{BCAB04C4-5B29-4481-BD6E-3D828DB3DD7D}" dt="2023-12-13T15:39:37.096" v="1258"/>
          <pc:sldLayoutMkLst>
            <pc:docMk/>
            <pc:sldMasterMk cId="584714708" sldId="2147483678"/>
            <pc:sldLayoutMk cId="3556765532" sldId="2147483693"/>
          </pc:sldLayoutMkLst>
        </pc:sldLayoutChg>
        <pc:sldLayoutChg chg="setBg">
          <pc:chgData name="Marcus S" userId="b2b5ad6b34eb2aa0" providerId="LiveId" clId="{BCAB04C4-5B29-4481-BD6E-3D828DB3DD7D}" dt="2023-12-13T15:39:37.096" v="1258"/>
          <pc:sldLayoutMkLst>
            <pc:docMk/>
            <pc:sldMasterMk cId="584714708" sldId="2147483678"/>
            <pc:sldLayoutMk cId="2470582129" sldId="2147483694"/>
          </pc:sldLayoutMkLst>
        </pc:sldLayoutChg>
        <pc:sldLayoutChg chg="setBg">
          <pc:chgData name="Marcus S" userId="b2b5ad6b34eb2aa0" providerId="LiveId" clId="{BCAB04C4-5B29-4481-BD6E-3D828DB3DD7D}" dt="2023-12-13T15:39:37.096" v="1258"/>
          <pc:sldLayoutMkLst>
            <pc:docMk/>
            <pc:sldMasterMk cId="584714708" sldId="2147483678"/>
            <pc:sldLayoutMk cId="933044812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306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996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26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934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0992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1925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0642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4753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80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402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830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942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86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036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75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02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884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C0A0A3-EE0E-4E08-8DB5-A697EF117157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8729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N7QR-rTOkw&amp;t=28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316FA97-7FA0-27E6-AF9D-4C7792D7375D}"/>
              </a:ext>
            </a:extLst>
          </p:cNvPr>
          <p:cNvSpPr txBox="1"/>
          <p:nvPr/>
        </p:nvSpPr>
        <p:spPr>
          <a:xfrm>
            <a:off x="-73217" y="-2176695"/>
            <a:ext cx="13379319" cy="834101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467"/>
              </a:avLst>
            </a:prstTxWarp>
            <a:spAutoFit/>
          </a:bodyPr>
          <a:lstStyle/>
          <a:p>
            <a:r>
              <a:rPr lang="en-US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</a:rPr>
              <a:t>-------------</a:t>
            </a:r>
            <a:endParaRPr lang="en-CA" dirty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5134EE-DF87-F369-EB0D-EA9CB79657C9}"/>
              </a:ext>
            </a:extLst>
          </p:cNvPr>
          <p:cNvSpPr txBox="1"/>
          <p:nvPr/>
        </p:nvSpPr>
        <p:spPr>
          <a:xfrm>
            <a:off x="6096000" y="5476680"/>
            <a:ext cx="542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Tour Guiding</a:t>
            </a:r>
          </a:p>
          <a:p>
            <a:pPr algn="ctr"/>
            <a:r>
              <a:rPr lang="en-US" sz="2800" dirty="0"/>
              <a:t>STHC/ TESL 3050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1836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59361-5997-7371-327B-BA87EB92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your Vlog by answering these questions.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41386-5DDA-AA5A-3CCB-7E212A130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320848" cy="435236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C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district is your landmark in?</a:t>
            </a:r>
            <a:endParaRPr lang="en-CA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C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best way to travel?</a:t>
            </a:r>
            <a:endParaRPr lang="en-CA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C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 us an interesting fact about your location.</a:t>
            </a:r>
            <a:endParaRPr lang="en-CA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much does it cost?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3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kind of Tourist would likely enjoy this site?</a:t>
            </a:r>
            <a:endParaRPr lang="en-CA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156220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5555-1F44-3F66-12B4-A7513A4B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7200" dirty="0">
                <a:solidFill>
                  <a:schemeClr val="tx1"/>
                </a:solidFill>
              </a:rPr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E69C-F8E2-94FF-97DB-D5B633AD7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849168" cy="4195481"/>
          </a:xfrm>
        </p:spPr>
        <p:txBody>
          <a:bodyPr>
            <a:normAutofit/>
          </a:bodyPr>
          <a:lstStyle/>
          <a:p>
            <a:r>
              <a:rPr lang="en-CA" sz="3600" dirty="0"/>
              <a:t>What went well?</a:t>
            </a:r>
          </a:p>
          <a:p>
            <a:r>
              <a:rPr lang="en-CA" sz="3600" dirty="0"/>
              <a:t>What needs improvement, clarification, or any other suggestions?</a:t>
            </a:r>
          </a:p>
          <a:p>
            <a:r>
              <a:rPr lang="en-CA" sz="3600" dirty="0"/>
              <a:t>Any other questions?</a:t>
            </a:r>
          </a:p>
          <a:p>
            <a:pPr marL="0" indent="0">
              <a:buNone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9935640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 descr="A stairway leading to a swimming pool&#10;&#10;Description automatically generated">
            <a:extLst>
              <a:ext uri="{FF2B5EF4-FFF2-40B4-BE49-F238E27FC236}">
                <a16:creationId xmlns:a16="http://schemas.microsoft.com/office/drawing/2014/main" id="{46AAEE8C-4080-D513-BB67-4E377AB9E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07" y="-3892974"/>
            <a:ext cx="8563293" cy="15223632"/>
          </a:xfrm>
          <a:prstGeom prst="rect">
            <a:avLst/>
          </a:prstGeom>
        </p:spPr>
      </p:pic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311B9CD8-D4C2-7A92-A0B3-FC6A2AD954CD}"/>
              </a:ext>
            </a:extLst>
          </p:cNvPr>
          <p:cNvSpPr/>
          <p:nvPr/>
        </p:nvSpPr>
        <p:spPr>
          <a:xfrm>
            <a:off x="14719" y="-10505"/>
            <a:ext cx="12191997" cy="6857998"/>
          </a:xfrm>
          <a:custGeom>
            <a:avLst/>
            <a:gdLst>
              <a:gd name="connsiteX0" fmla="*/ 3832017 w 12191997"/>
              <a:gd name="connsiteY0" fmla="*/ 5624895 h 6857998"/>
              <a:gd name="connsiteX1" fmla="*/ 3637280 w 12191997"/>
              <a:gd name="connsiteY1" fmla="*/ 5819632 h 6857998"/>
              <a:gd name="connsiteX2" fmla="*/ 3637280 w 12191997"/>
              <a:gd name="connsiteY2" fmla="*/ 6598558 h 6857998"/>
              <a:gd name="connsiteX3" fmla="*/ 3832017 w 12191997"/>
              <a:gd name="connsiteY3" fmla="*/ 6793295 h 6857998"/>
              <a:gd name="connsiteX4" fmla="*/ 4610941 w 12191997"/>
              <a:gd name="connsiteY4" fmla="*/ 6793295 h 6857998"/>
              <a:gd name="connsiteX5" fmla="*/ 4805678 w 12191997"/>
              <a:gd name="connsiteY5" fmla="*/ 6598558 h 6857998"/>
              <a:gd name="connsiteX6" fmla="*/ 4805678 w 12191997"/>
              <a:gd name="connsiteY6" fmla="*/ 5819632 h 6857998"/>
              <a:gd name="connsiteX7" fmla="*/ 4610941 w 12191997"/>
              <a:gd name="connsiteY7" fmla="*/ 5624895 h 6857998"/>
              <a:gd name="connsiteX8" fmla="*/ 2358817 w 12191997"/>
              <a:gd name="connsiteY8" fmla="*/ 5624895 h 6857998"/>
              <a:gd name="connsiteX9" fmla="*/ 2164080 w 12191997"/>
              <a:gd name="connsiteY9" fmla="*/ 5819632 h 6857998"/>
              <a:gd name="connsiteX10" fmla="*/ 2164080 w 12191997"/>
              <a:gd name="connsiteY10" fmla="*/ 6598558 h 6857998"/>
              <a:gd name="connsiteX11" fmla="*/ 2358817 w 12191997"/>
              <a:gd name="connsiteY11" fmla="*/ 6793295 h 6857998"/>
              <a:gd name="connsiteX12" fmla="*/ 3137743 w 12191997"/>
              <a:gd name="connsiteY12" fmla="*/ 6793295 h 6857998"/>
              <a:gd name="connsiteX13" fmla="*/ 3332480 w 12191997"/>
              <a:gd name="connsiteY13" fmla="*/ 6598558 h 6857998"/>
              <a:gd name="connsiteX14" fmla="*/ 3332480 w 12191997"/>
              <a:gd name="connsiteY14" fmla="*/ 5819632 h 6857998"/>
              <a:gd name="connsiteX15" fmla="*/ 3137743 w 12191997"/>
              <a:gd name="connsiteY15" fmla="*/ 5624895 h 6857998"/>
              <a:gd name="connsiteX16" fmla="*/ 885617 w 12191997"/>
              <a:gd name="connsiteY16" fmla="*/ 5604575 h 6857998"/>
              <a:gd name="connsiteX17" fmla="*/ 690880 w 12191997"/>
              <a:gd name="connsiteY17" fmla="*/ 5799312 h 6857998"/>
              <a:gd name="connsiteX18" fmla="*/ 690880 w 12191997"/>
              <a:gd name="connsiteY18" fmla="*/ 6578238 h 6857998"/>
              <a:gd name="connsiteX19" fmla="*/ 885617 w 12191997"/>
              <a:gd name="connsiteY19" fmla="*/ 6772975 h 6857998"/>
              <a:gd name="connsiteX20" fmla="*/ 1664542 w 12191997"/>
              <a:gd name="connsiteY20" fmla="*/ 6772975 h 6857998"/>
              <a:gd name="connsiteX21" fmla="*/ 1859279 w 12191997"/>
              <a:gd name="connsiteY21" fmla="*/ 6578238 h 6857998"/>
              <a:gd name="connsiteX22" fmla="*/ 1859279 w 12191997"/>
              <a:gd name="connsiteY22" fmla="*/ 5799312 h 6857998"/>
              <a:gd name="connsiteX23" fmla="*/ 1664542 w 12191997"/>
              <a:gd name="connsiteY23" fmla="*/ 5604575 h 6857998"/>
              <a:gd name="connsiteX24" fmla="*/ 4541464 w 12191997"/>
              <a:gd name="connsiteY24" fmla="*/ 4289205 h 6857998"/>
              <a:gd name="connsiteX25" fmla="*/ 4346727 w 12191997"/>
              <a:gd name="connsiteY25" fmla="*/ 4483942 h 6857998"/>
              <a:gd name="connsiteX26" fmla="*/ 4346727 w 12191997"/>
              <a:gd name="connsiteY26" fmla="*/ 5262868 h 6857998"/>
              <a:gd name="connsiteX27" fmla="*/ 4541464 w 12191997"/>
              <a:gd name="connsiteY27" fmla="*/ 5457605 h 6857998"/>
              <a:gd name="connsiteX28" fmla="*/ 5320390 w 12191997"/>
              <a:gd name="connsiteY28" fmla="*/ 5457605 h 6857998"/>
              <a:gd name="connsiteX29" fmla="*/ 5515127 w 12191997"/>
              <a:gd name="connsiteY29" fmla="*/ 5262868 h 6857998"/>
              <a:gd name="connsiteX30" fmla="*/ 5515127 w 12191997"/>
              <a:gd name="connsiteY30" fmla="*/ 4483942 h 6857998"/>
              <a:gd name="connsiteX31" fmla="*/ 5320390 w 12191997"/>
              <a:gd name="connsiteY31" fmla="*/ 4289205 h 6857998"/>
              <a:gd name="connsiteX32" fmla="*/ 3068265 w 12191997"/>
              <a:gd name="connsiteY32" fmla="*/ 4289205 h 6857998"/>
              <a:gd name="connsiteX33" fmla="*/ 2873528 w 12191997"/>
              <a:gd name="connsiteY33" fmla="*/ 4483942 h 6857998"/>
              <a:gd name="connsiteX34" fmla="*/ 2873528 w 12191997"/>
              <a:gd name="connsiteY34" fmla="*/ 5262868 h 6857998"/>
              <a:gd name="connsiteX35" fmla="*/ 3068265 w 12191997"/>
              <a:gd name="connsiteY35" fmla="*/ 5457605 h 6857998"/>
              <a:gd name="connsiteX36" fmla="*/ 3847191 w 12191997"/>
              <a:gd name="connsiteY36" fmla="*/ 5457605 h 6857998"/>
              <a:gd name="connsiteX37" fmla="*/ 4041928 w 12191997"/>
              <a:gd name="connsiteY37" fmla="*/ 5262868 h 6857998"/>
              <a:gd name="connsiteX38" fmla="*/ 4041928 w 12191997"/>
              <a:gd name="connsiteY38" fmla="*/ 4483942 h 6857998"/>
              <a:gd name="connsiteX39" fmla="*/ 3847191 w 12191997"/>
              <a:gd name="connsiteY39" fmla="*/ 4289205 h 6857998"/>
              <a:gd name="connsiteX40" fmla="*/ 1595065 w 12191997"/>
              <a:gd name="connsiteY40" fmla="*/ 4268885 h 6857998"/>
              <a:gd name="connsiteX41" fmla="*/ 1400328 w 12191997"/>
              <a:gd name="connsiteY41" fmla="*/ 4463622 h 6857998"/>
              <a:gd name="connsiteX42" fmla="*/ 1400328 w 12191997"/>
              <a:gd name="connsiteY42" fmla="*/ 5242548 h 6857998"/>
              <a:gd name="connsiteX43" fmla="*/ 1595065 w 12191997"/>
              <a:gd name="connsiteY43" fmla="*/ 5437285 h 6857998"/>
              <a:gd name="connsiteX44" fmla="*/ 2373991 w 12191997"/>
              <a:gd name="connsiteY44" fmla="*/ 5437285 h 6857998"/>
              <a:gd name="connsiteX45" fmla="*/ 2568728 w 12191997"/>
              <a:gd name="connsiteY45" fmla="*/ 5242548 h 6857998"/>
              <a:gd name="connsiteX46" fmla="*/ 2568728 w 12191997"/>
              <a:gd name="connsiteY46" fmla="*/ 4463622 h 6857998"/>
              <a:gd name="connsiteX47" fmla="*/ 2373991 w 12191997"/>
              <a:gd name="connsiteY47" fmla="*/ 4268885 h 6857998"/>
              <a:gd name="connsiteX48" fmla="*/ 2358816 w 12191997"/>
              <a:gd name="connsiteY48" fmla="*/ 2948677 h 6857998"/>
              <a:gd name="connsiteX49" fmla="*/ 2164079 w 12191997"/>
              <a:gd name="connsiteY49" fmla="*/ 3143414 h 6857998"/>
              <a:gd name="connsiteX50" fmla="*/ 2164079 w 12191997"/>
              <a:gd name="connsiteY50" fmla="*/ 3922339 h 6857998"/>
              <a:gd name="connsiteX51" fmla="*/ 2358816 w 12191997"/>
              <a:gd name="connsiteY51" fmla="*/ 4117076 h 6857998"/>
              <a:gd name="connsiteX52" fmla="*/ 3137742 w 12191997"/>
              <a:gd name="connsiteY52" fmla="*/ 4117076 h 6857998"/>
              <a:gd name="connsiteX53" fmla="*/ 3332479 w 12191997"/>
              <a:gd name="connsiteY53" fmla="*/ 3922339 h 6857998"/>
              <a:gd name="connsiteX54" fmla="*/ 3332479 w 12191997"/>
              <a:gd name="connsiteY54" fmla="*/ 3143414 h 6857998"/>
              <a:gd name="connsiteX55" fmla="*/ 3137742 w 12191997"/>
              <a:gd name="connsiteY55" fmla="*/ 2948677 h 6857998"/>
              <a:gd name="connsiteX56" fmla="*/ 3817300 w 12191997"/>
              <a:gd name="connsiteY56" fmla="*/ 2948677 h 6857998"/>
              <a:gd name="connsiteX57" fmla="*/ 3622563 w 12191997"/>
              <a:gd name="connsiteY57" fmla="*/ 3143414 h 6857998"/>
              <a:gd name="connsiteX58" fmla="*/ 3622563 w 12191997"/>
              <a:gd name="connsiteY58" fmla="*/ 3922339 h 6857998"/>
              <a:gd name="connsiteX59" fmla="*/ 3817300 w 12191997"/>
              <a:gd name="connsiteY59" fmla="*/ 4117076 h 6857998"/>
              <a:gd name="connsiteX60" fmla="*/ 4596226 w 12191997"/>
              <a:gd name="connsiteY60" fmla="*/ 4117076 h 6857998"/>
              <a:gd name="connsiteX61" fmla="*/ 4790963 w 12191997"/>
              <a:gd name="connsiteY61" fmla="*/ 3922339 h 6857998"/>
              <a:gd name="connsiteX62" fmla="*/ 4790963 w 12191997"/>
              <a:gd name="connsiteY62" fmla="*/ 3143414 h 6857998"/>
              <a:gd name="connsiteX63" fmla="*/ 4596226 w 12191997"/>
              <a:gd name="connsiteY63" fmla="*/ 2948677 h 6857998"/>
              <a:gd name="connsiteX64" fmla="*/ 885616 w 12191997"/>
              <a:gd name="connsiteY64" fmla="*/ 2928357 h 6857998"/>
              <a:gd name="connsiteX65" fmla="*/ 690879 w 12191997"/>
              <a:gd name="connsiteY65" fmla="*/ 3123094 h 6857998"/>
              <a:gd name="connsiteX66" fmla="*/ 690879 w 12191997"/>
              <a:gd name="connsiteY66" fmla="*/ 3902019 h 6857998"/>
              <a:gd name="connsiteX67" fmla="*/ 885616 w 12191997"/>
              <a:gd name="connsiteY67" fmla="*/ 4096756 h 6857998"/>
              <a:gd name="connsiteX68" fmla="*/ 1664542 w 12191997"/>
              <a:gd name="connsiteY68" fmla="*/ 4096756 h 6857998"/>
              <a:gd name="connsiteX69" fmla="*/ 1859278 w 12191997"/>
              <a:gd name="connsiteY69" fmla="*/ 3902019 h 6857998"/>
              <a:gd name="connsiteX70" fmla="*/ 1859278 w 12191997"/>
              <a:gd name="connsiteY70" fmla="*/ 3123094 h 6857998"/>
              <a:gd name="connsiteX71" fmla="*/ 1664542 w 12191997"/>
              <a:gd name="connsiteY71" fmla="*/ 2928357 h 6857998"/>
              <a:gd name="connsiteX72" fmla="*/ 4526749 w 12191997"/>
              <a:gd name="connsiteY72" fmla="*/ 1612987 h 6857998"/>
              <a:gd name="connsiteX73" fmla="*/ 4332012 w 12191997"/>
              <a:gd name="connsiteY73" fmla="*/ 1807724 h 6857998"/>
              <a:gd name="connsiteX74" fmla="*/ 4332012 w 12191997"/>
              <a:gd name="connsiteY74" fmla="*/ 2586649 h 6857998"/>
              <a:gd name="connsiteX75" fmla="*/ 4526749 w 12191997"/>
              <a:gd name="connsiteY75" fmla="*/ 2781387 h 6857998"/>
              <a:gd name="connsiteX76" fmla="*/ 5305675 w 12191997"/>
              <a:gd name="connsiteY76" fmla="*/ 2781387 h 6857998"/>
              <a:gd name="connsiteX77" fmla="*/ 5500412 w 12191997"/>
              <a:gd name="connsiteY77" fmla="*/ 2586649 h 6857998"/>
              <a:gd name="connsiteX78" fmla="*/ 5500412 w 12191997"/>
              <a:gd name="connsiteY78" fmla="*/ 1807724 h 6857998"/>
              <a:gd name="connsiteX79" fmla="*/ 5305675 w 12191997"/>
              <a:gd name="connsiteY79" fmla="*/ 1612987 h 6857998"/>
              <a:gd name="connsiteX80" fmla="*/ 3053549 w 12191997"/>
              <a:gd name="connsiteY80" fmla="*/ 1612987 h 6857998"/>
              <a:gd name="connsiteX81" fmla="*/ 2858812 w 12191997"/>
              <a:gd name="connsiteY81" fmla="*/ 1807724 h 6857998"/>
              <a:gd name="connsiteX82" fmla="*/ 2858812 w 12191997"/>
              <a:gd name="connsiteY82" fmla="*/ 2586649 h 6857998"/>
              <a:gd name="connsiteX83" fmla="*/ 3053549 w 12191997"/>
              <a:gd name="connsiteY83" fmla="*/ 2781387 h 6857998"/>
              <a:gd name="connsiteX84" fmla="*/ 3832475 w 12191997"/>
              <a:gd name="connsiteY84" fmla="*/ 2781387 h 6857998"/>
              <a:gd name="connsiteX85" fmla="*/ 4027212 w 12191997"/>
              <a:gd name="connsiteY85" fmla="*/ 2586649 h 6857998"/>
              <a:gd name="connsiteX86" fmla="*/ 4027212 w 12191997"/>
              <a:gd name="connsiteY86" fmla="*/ 1807724 h 6857998"/>
              <a:gd name="connsiteX87" fmla="*/ 3832475 w 12191997"/>
              <a:gd name="connsiteY87" fmla="*/ 1612987 h 6857998"/>
              <a:gd name="connsiteX88" fmla="*/ 1580349 w 12191997"/>
              <a:gd name="connsiteY88" fmla="*/ 1508584 h 6857998"/>
              <a:gd name="connsiteX89" fmla="*/ 1385612 w 12191997"/>
              <a:gd name="connsiteY89" fmla="*/ 1703320 h 6857998"/>
              <a:gd name="connsiteX90" fmla="*/ 1385612 w 12191997"/>
              <a:gd name="connsiteY90" fmla="*/ 2482246 h 6857998"/>
              <a:gd name="connsiteX91" fmla="*/ 1580349 w 12191997"/>
              <a:gd name="connsiteY91" fmla="*/ 2676983 h 6857998"/>
              <a:gd name="connsiteX92" fmla="*/ 2359275 w 12191997"/>
              <a:gd name="connsiteY92" fmla="*/ 2676983 h 6857998"/>
              <a:gd name="connsiteX93" fmla="*/ 2554012 w 12191997"/>
              <a:gd name="connsiteY93" fmla="*/ 2482246 h 6857998"/>
              <a:gd name="connsiteX94" fmla="*/ 2554012 w 12191997"/>
              <a:gd name="connsiteY94" fmla="*/ 1703320 h 6857998"/>
              <a:gd name="connsiteX95" fmla="*/ 2359275 w 12191997"/>
              <a:gd name="connsiteY95" fmla="*/ 1508584 h 6857998"/>
              <a:gd name="connsiteX96" fmla="*/ 2344100 w 12191997"/>
              <a:gd name="connsiteY96" fmla="*/ 230875 h 6857998"/>
              <a:gd name="connsiteX97" fmla="*/ 2149363 w 12191997"/>
              <a:gd name="connsiteY97" fmla="*/ 425612 h 6857998"/>
              <a:gd name="connsiteX98" fmla="*/ 2149363 w 12191997"/>
              <a:gd name="connsiteY98" fmla="*/ 1204538 h 6857998"/>
              <a:gd name="connsiteX99" fmla="*/ 2344100 w 12191997"/>
              <a:gd name="connsiteY99" fmla="*/ 1399275 h 6857998"/>
              <a:gd name="connsiteX100" fmla="*/ 3123026 w 12191997"/>
              <a:gd name="connsiteY100" fmla="*/ 1399275 h 6857998"/>
              <a:gd name="connsiteX101" fmla="*/ 3317763 w 12191997"/>
              <a:gd name="connsiteY101" fmla="*/ 1204538 h 6857998"/>
              <a:gd name="connsiteX102" fmla="*/ 3317763 w 12191997"/>
              <a:gd name="connsiteY102" fmla="*/ 425612 h 6857998"/>
              <a:gd name="connsiteX103" fmla="*/ 3123026 w 12191997"/>
              <a:gd name="connsiteY103" fmla="*/ 230875 h 6857998"/>
              <a:gd name="connsiteX104" fmla="*/ 3817299 w 12191997"/>
              <a:gd name="connsiteY104" fmla="*/ 230875 h 6857998"/>
              <a:gd name="connsiteX105" fmla="*/ 3622562 w 12191997"/>
              <a:gd name="connsiteY105" fmla="*/ 425612 h 6857998"/>
              <a:gd name="connsiteX106" fmla="*/ 3622562 w 12191997"/>
              <a:gd name="connsiteY106" fmla="*/ 1204538 h 6857998"/>
              <a:gd name="connsiteX107" fmla="*/ 3817299 w 12191997"/>
              <a:gd name="connsiteY107" fmla="*/ 1399275 h 6857998"/>
              <a:gd name="connsiteX108" fmla="*/ 4596226 w 12191997"/>
              <a:gd name="connsiteY108" fmla="*/ 1399275 h 6857998"/>
              <a:gd name="connsiteX109" fmla="*/ 4790963 w 12191997"/>
              <a:gd name="connsiteY109" fmla="*/ 1204538 h 6857998"/>
              <a:gd name="connsiteX110" fmla="*/ 4790963 w 12191997"/>
              <a:gd name="connsiteY110" fmla="*/ 425612 h 6857998"/>
              <a:gd name="connsiteX111" fmla="*/ 4596226 w 12191997"/>
              <a:gd name="connsiteY111" fmla="*/ 230875 h 6857998"/>
              <a:gd name="connsiteX112" fmla="*/ 870899 w 12191997"/>
              <a:gd name="connsiteY112" fmla="*/ 210555 h 6857998"/>
              <a:gd name="connsiteX113" fmla="*/ 676163 w 12191997"/>
              <a:gd name="connsiteY113" fmla="*/ 405292 h 6857998"/>
              <a:gd name="connsiteX114" fmla="*/ 676163 w 12191997"/>
              <a:gd name="connsiteY114" fmla="*/ 1184218 h 6857998"/>
              <a:gd name="connsiteX115" fmla="*/ 870899 w 12191997"/>
              <a:gd name="connsiteY115" fmla="*/ 1378955 h 6857998"/>
              <a:gd name="connsiteX116" fmla="*/ 1649825 w 12191997"/>
              <a:gd name="connsiteY116" fmla="*/ 1378955 h 6857998"/>
              <a:gd name="connsiteX117" fmla="*/ 1844563 w 12191997"/>
              <a:gd name="connsiteY117" fmla="*/ 1184218 h 6857998"/>
              <a:gd name="connsiteX118" fmla="*/ 1844563 w 12191997"/>
              <a:gd name="connsiteY118" fmla="*/ 405292 h 6857998"/>
              <a:gd name="connsiteX119" fmla="*/ 1649825 w 12191997"/>
              <a:gd name="connsiteY119" fmla="*/ 210555 h 6857998"/>
              <a:gd name="connsiteX120" fmla="*/ 0 w 12191997"/>
              <a:gd name="connsiteY120" fmla="*/ 0 h 6857998"/>
              <a:gd name="connsiteX121" fmla="*/ 12191997 w 12191997"/>
              <a:gd name="connsiteY121" fmla="*/ 0 h 6857998"/>
              <a:gd name="connsiteX122" fmla="*/ 12191997 w 12191997"/>
              <a:gd name="connsiteY122" fmla="*/ 6857998 h 6857998"/>
              <a:gd name="connsiteX123" fmla="*/ 0 w 12191997"/>
              <a:gd name="connsiteY12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2191997" h="6857998">
                <a:moveTo>
                  <a:pt x="3832017" y="5624895"/>
                </a:moveTo>
                <a:cubicBezTo>
                  <a:pt x="3724466" y="5624895"/>
                  <a:pt x="3637280" y="5712082"/>
                  <a:pt x="3637280" y="5819632"/>
                </a:cubicBezTo>
                <a:lnTo>
                  <a:pt x="3637280" y="6598558"/>
                </a:lnTo>
                <a:cubicBezTo>
                  <a:pt x="3637280" y="6706108"/>
                  <a:pt x="3724466" y="6793295"/>
                  <a:pt x="3832017" y="6793295"/>
                </a:cubicBezTo>
                <a:lnTo>
                  <a:pt x="4610941" y="6793295"/>
                </a:lnTo>
                <a:cubicBezTo>
                  <a:pt x="4718491" y="6793295"/>
                  <a:pt x="4805678" y="6706108"/>
                  <a:pt x="4805678" y="6598558"/>
                </a:cubicBezTo>
                <a:lnTo>
                  <a:pt x="4805678" y="5819632"/>
                </a:lnTo>
                <a:cubicBezTo>
                  <a:pt x="4805678" y="5712082"/>
                  <a:pt x="4718491" y="5624895"/>
                  <a:pt x="4610941" y="5624895"/>
                </a:cubicBezTo>
                <a:close/>
                <a:moveTo>
                  <a:pt x="2358817" y="5624895"/>
                </a:moveTo>
                <a:cubicBezTo>
                  <a:pt x="2251267" y="5624895"/>
                  <a:pt x="2164080" y="5712082"/>
                  <a:pt x="2164080" y="5819632"/>
                </a:cubicBezTo>
                <a:lnTo>
                  <a:pt x="2164080" y="6598558"/>
                </a:lnTo>
                <a:cubicBezTo>
                  <a:pt x="2164080" y="6706108"/>
                  <a:pt x="2251267" y="6793295"/>
                  <a:pt x="2358817" y="6793295"/>
                </a:cubicBezTo>
                <a:lnTo>
                  <a:pt x="3137743" y="6793295"/>
                </a:lnTo>
                <a:cubicBezTo>
                  <a:pt x="3245293" y="6793295"/>
                  <a:pt x="3332480" y="6706108"/>
                  <a:pt x="3332480" y="6598558"/>
                </a:cubicBezTo>
                <a:lnTo>
                  <a:pt x="3332480" y="5819632"/>
                </a:lnTo>
                <a:cubicBezTo>
                  <a:pt x="3332480" y="5712082"/>
                  <a:pt x="3245293" y="5624895"/>
                  <a:pt x="3137743" y="5624895"/>
                </a:cubicBezTo>
                <a:close/>
                <a:moveTo>
                  <a:pt x="885617" y="5604575"/>
                </a:moveTo>
                <a:cubicBezTo>
                  <a:pt x="778067" y="5604575"/>
                  <a:pt x="690880" y="5691762"/>
                  <a:pt x="690880" y="5799312"/>
                </a:cubicBezTo>
                <a:lnTo>
                  <a:pt x="690880" y="6578238"/>
                </a:lnTo>
                <a:cubicBezTo>
                  <a:pt x="690880" y="6685788"/>
                  <a:pt x="778067" y="6772975"/>
                  <a:pt x="885617" y="6772975"/>
                </a:cubicBezTo>
                <a:lnTo>
                  <a:pt x="1664542" y="6772975"/>
                </a:lnTo>
                <a:cubicBezTo>
                  <a:pt x="1772093" y="6772975"/>
                  <a:pt x="1859279" y="6685788"/>
                  <a:pt x="1859279" y="6578238"/>
                </a:cubicBezTo>
                <a:lnTo>
                  <a:pt x="1859279" y="5799312"/>
                </a:lnTo>
                <a:cubicBezTo>
                  <a:pt x="1859279" y="5691762"/>
                  <a:pt x="1772093" y="5604575"/>
                  <a:pt x="1664542" y="5604575"/>
                </a:cubicBezTo>
                <a:close/>
                <a:moveTo>
                  <a:pt x="4541464" y="4289205"/>
                </a:moveTo>
                <a:cubicBezTo>
                  <a:pt x="4433914" y="4289205"/>
                  <a:pt x="4346727" y="4376392"/>
                  <a:pt x="4346727" y="4483942"/>
                </a:cubicBezTo>
                <a:lnTo>
                  <a:pt x="4346727" y="5262868"/>
                </a:lnTo>
                <a:cubicBezTo>
                  <a:pt x="4346727" y="5370418"/>
                  <a:pt x="4433914" y="5457605"/>
                  <a:pt x="4541464" y="5457605"/>
                </a:cubicBezTo>
                <a:lnTo>
                  <a:pt x="5320390" y="5457605"/>
                </a:lnTo>
                <a:cubicBezTo>
                  <a:pt x="5427940" y="5457605"/>
                  <a:pt x="5515127" y="5370418"/>
                  <a:pt x="5515127" y="5262868"/>
                </a:cubicBezTo>
                <a:lnTo>
                  <a:pt x="5515127" y="4483942"/>
                </a:lnTo>
                <a:cubicBezTo>
                  <a:pt x="5515127" y="4376392"/>
                  <a:pt x="5427940" y="4289205"/>
                  <a:pt x="5320390" y="4289205"/>
                </a:cubicBezTo>
                <a:close/>
                <a:moveTo>
                  <a:pt x="3068265" y="4289205"/>
                </a:moveTo>
                <a:cubicBezTo>
                  <a:pt x="2960715" y="4289205"/>
                  <a:pt x="2873528" y="4376392"/>
                  <a:pt x="2873528" y="4483942"/>
                </a:cubicBezTo>
                <a:lnTo>
                  <a:pt x="2873528" y="5262868"/>
                </a:lnTo>
                <a:cubicBezTo>
                  <a:pt x="2873528" y="5370418"/>
                  <a:pt x="2960715" y="5457605"/>
                  <a:pt x="3068265" y="5457605"/>
                </a:cubicBezTo>
                <a:lnTo>
                  <a:pt x="3847191" y="5457605"/>
                </a:lnTo>
                <a:cubicBezTo>
                  <a:pt x="3954742" y="5457605"/>
                  <a:pt x="4041928" y="5370418"/>
                  <a:pt x="4041928" y="5262868"/>
                </a:cubicBezTo>
                <a:lnTo>
                  <a:pt x="4041928" y="4483942"/>
                </a:lnTo>
                <a:cubicBezTo>
                  <a:pt x="4041928" y="4376392"/>
                  <a:pt x="3954742" y="4289205"/>
                  <a:pt x="3847191" y="4289205"/>
                </a:cubicBezTo>
                <a:close/>
                <a:moveTo>
                  <a:pt x="1595065" y="4268885"/>
                </a:moveTo>
                <a:cubicBezTo>
                  <a:pt x="1487515" y="4268885"/>
                  <a:pt x="1400328" y="4356072"/>
                  <a:pt x="1400328" y="4463622"/>
                </a:cubicBezTo>
                <a:lnTo>
                  <a:pt x="1400328" y="5242548"/>
                </a:lnTo>
                <a:cubicBezTo>
                  <a:pt x="1400328" y="5350098"/>
                  <a:pt x="1487515" y="5437285"/>
                  <a:pt x="1595065" y="5437285"/>
                </a:cubicBezTo>
                <a:lnTo>
                  <a:pt x="2373991" y="5437285"/>
                </a:lnTo>
                <a:cubicBezTo>
                  <a:pt x="2481541" y="5437285"/>
                  <a:pt x="2568728" y="5350098"/>
                  <a:pt x="2568728" y="5242548"/>
                </a:cubicBezTo>
                <a:lnTo>
                  <a:pt x="2568728" y="4463622"/>
                </a:lnTo>
                <a:cubicBezTo>
                  <a:pt x="2568728" y="4356072"/>
                  <a:pt x="2481541" y="4268885"/>
                  <a:pt x="2373991" y="4268885"/>
                </a:cubicBezTo>
                <a:close/>
                <a:moveTo>
                  <a:pt x="2358816" y="2948677"/>
                </a:moveTo>
                <a:cubicBezTo>
                  <a:pt x="2251266" y="2948677"/>
                  <a:pt x="2164079" y="3035864"/>
                  <a:pt x="2164079" y="3143414"/>
                </a:cubicBezTo>
                <a:lnTo>
                  <a:pt x="2164079" y="3922339"/>
                </a:lnTo>
                <a:cubicBezTo>
                  <a:pt x="2164079" y="4029889"/>
                  <a:pt x="2251266" y="4117076"/>
                  <a:pt x="2358816" y="4117076"/>
                </a:cubicBezTo>
                <a:lnTo>
                  <a:pt x="3137742" y="4117076"/>
                </a:lnTo>
                <a:cubicBezTo>
                  <a:pt x="3245292" y="4117076"/>
                  <a:pt x="3332479" y="4029889"/>
                  <a:pt x="3332479" y="3922339"/>
                </a:cubicBezTo>
                <a:lnTo>
                  <a:pt x="3332479" y="3143414"/>
                </a:lnTo>
                <a:cubicBezTo>
                  <a:pt x="3332479" y="3035864"/>
                  <a:pt x="3245292" y="2948677"/>
                  <a:pt x="3137742" y="2948677"/>
                </a:cubicBezTo>
                <a:close/>
                <a:moveTo>
                  <a:pt x="3817300" y="2948677"/>
                </a:moveTo>
                <a:cubicBezTo>
                  <a:pt x="3709750" y="2948677"/>
                  <a:pt x="3622563" y="3035864"/>
                  <a:pt x="3622563" y="3143414"/>
                </a:cubicBezTo>
                <a:lnTo>
                  <a:pt x="3622563" y="3922339"/>
                </a:lnTo>
                <a:cubicBezTo>
                  <a:pt x="3622563" y="4029889"/>
                  <a:pt x="3709750" y="4117076"/>
                  <a:pt x="3817300" y="4117076"/>
                </a:cubicBezTo>
                <a:lnTo>
                  <a:pt x="4596226" y="4117076"/>
                </a:lnTo>
                <a:cubicBezTo>
                  <a:pt x="4703776" y="4117076"/>
                  <a:pt x="4790963" y="4029889"/>
                  <a:pt x="4790963" y="3922339"/>
                </a:cubicBezTo>
                <a:lnTo>
                  <a:pt x="4790963" y="3143414"/>
                </a:lnTo>
                <a:cubicBezTo>
                  <a:pt x="4790963" y="3035864"/>
                  <a:pt x="4703776" y="2948677"/>
                  <a:pt x="4596226" y="2948677"/>
                </a:cubicBezTo>
                <a:close/>
                <a:moveTo>
                  <a:pt x="885616" y="2928357"/>
                </a:moveTo>
                <a:cubicBezTo>
                  <a:pt x="778066" y="2928357"/>
                  <a:pt x="690879" y="3015544"/>
                  <a:pt x="690879" y="3123094"/>
                </a:cubicBezTo>
                <a:lnTo>
                  <a:pt x="690879" y="3902019"/>
                </a:lnTo>
                <a:cubicBezTo>
                  <a:pt x="690879" y="4009569"/>
                  <a:pt x="778066" y="4096756"/>
                  <a:pt x="885616" y="4096756"/>
                </a:cubicBezTo>
                <a:lnTo>
                  <a:pt x="1664542" y="4096756"/>
                </a:lnTo>
                <a:cubicBezTo>
                  <a:pt x="1772091" y="4096756"/>
                  <a:pt x="1859278" y="4009569"/>
                  <a:pt x="1859278" y="3902019"/>
                </a:cubicBezTo>
                <a:lnTo>
                  <a:pt x="1859278" y="3123094"/>
                </a:lnTo>
                <a:cubicBezTo>
                  <a:pt x="1859278" y="3015544"/>
                  <a:pt x="1772091" y="2928357"/>
                  <a:pt x="1664542" y="2928357"/>
                </a:cubicBezTo>
                <a:close/>
                <a:moveTo>
                  <a:pt x="4526749" y="1612987"/>
                </a:moveTo>
                <a:cubicBezTo>
                  <a:pt x="4419199" y="1612987"/>
                  <a:pt x="4332012" y="1700174"/>
                  <a:pt x="4332012" y="1807724"/>
                </a:cubicBezTo>
                <a:lnTo>
                  <a:pt x="4332012" y="2586649"/>
                </a:lnTo>
                <a:cubicBezTo>
                  <a:pt x="4332012" y="2694199"/>
                  <a:pt x="4419199" y="2781387"/>
                  <a:pt x="4526749" y="2781387"/>
                </a:cubicBezTo>
                <a:lnTo>
                  <a:pt x="5305675" y="2781387"/>
                </a:lnTo>
                <a:cubicBezTo>
                  <a:pt x="5413225" y="2781387"/>
                  <a:pt x="5500412" y="2694199"/>
                  <a:pt x="5500412" y="2586649"/>
                </a:cubicBezTo>
                <a:lnTo>
                  <a:pt x="5500412" y="1807724"/>
                </a:lnTo>
                <a:cubicBezTo>
                  <a:pt x="5500412" y="1700174"/>
                  <a:pt x="5413225" y="1612987"/>
                  <a:pt x="5305675" y="1612987"/>
                </a:cubicBezTo>
                <a:close/>
                <a:moveTo>
                  <a:pt x="3053549" y="1612987"/>
                </a:moveTo>
                <a:cubicBezTo>
                  <a:pt x="2945999" y="1612987"/>
                  <a:pt x="2858812" y="1700174"/>
                  <a:pt x="2858812" y="1807724"/>
                </a:cubicBezTo>
                <a:lnTo>
                  <a:pt x="2858812" y="2586649"/>
                </a:lnTo>
                <a:cubicBezTo>
                  <a:pt x="2858812" y="2694199"/>
                  <a:pt x="2945999" y="2781387"/>
                  <a:pt x="3053549" y="2781387"/>
                </a:cubicBezTo>
                <a:lnTo>
                  <a:pt x="3832475" y="2781387"/>
                </a:lnTo>
                <a:cubicBezTo>
                  <a:pt x="3940025" y="2781387"/>
                  <a:pt x="4027212" y="2694199"/>
                  <a:pt x="4027212" y="2586649"/>
                </a:cubicBezTo>
                <a:lnTo>
                  <a:pt x="4027212" y="1807724"/>
                </a:lnTo>
                <a:cubicBezTo>
                  <a:pt x="4027212" y="1700174"/>
                  <a:pt x="3940025" y="1612987"/>
                  <a:pt x="3832475" y="1612987"/>
                </a:cubicBezTo>
                <a:close/>
                <a:moveTo>
                  <a:pt x="1580349" y="1508584"/>
                </a:moveTo>
                <a:cubicBezTo>
                  <a:pt x="1472799" y="1508584"/>
                  <a:pt x="1385612" y="1595771"/>
                  <a:pt x="1385612" y="1703320"/>
                </a:cubicBezTo>
                <a:lnTo>
                  <a:pt x="1385612" y="2482246"/>
                </a:lnTo>
                <a:cubicBezTo>
                  <a:pt x="1385612" y="2589797"/>
                  <a:pt x="1472799" y="2676983"/>
                  <a:pt x="1580349" y="2676983"/>
                </a:cubicBezTo>
                <a:lnTo>
                  <a:pt x="2359275" y="2676983"/>
                </a:lnTo>
                <a:cubicBezTo>
                  <a:pt x="2466825" y="2676983"/>
                  <a:pt x="2554012" y="2589797"/>
                  <a:pt x="2554012" y="2482246"/>
                </a:cubicBezTo>
                <a:lnTo>
                  <a:pt x="2554012" y="1703320"/>
                </a:lnTo>
                <a:cubicBezTo>
                  <a:pt x="2554012" y="1595771"/>
                  <a:pt x="2466825" y="1508584"/>
                  <a:pt x="2359275" y="1508584"/>
                </a:cubicBezTo>
                <a:close/>
                <a:moveTo>
                  <a:pt x="2344100" y="230875"/>
                </a:moveTo>
                <a:cubicBezTo>
                  <a:pt x="2236550" y="230875"/>
                  <a:pt x="2149363" y="318062"/>
                  <a:pt x="2149363" y="425612"/>
                </a:cubicBezTo>
                <a:lnTo>
                  <a:pt x="2149363" y="1204538"/>
                </a:lnTo>
                <a:cubicBezTo>
                  <a:pt x="2149363" y="1312088"/>
                  <a:pt x="2236550" y="1399275"/>
                  <a:pt x="2344100" y="1399275"/>
                </a:cubicBezTo>
                <a:lnTo>
                  <a:pt x="3123026" y="1399275"/>
                </a:lnTo>
                <a:cubicBezTo>
                  <a:pt x="3230575" y="1399275"/>
                  <a:pt x="3317763" y="1312088"/>
                  <a:pt x="3317763" y="1204538"/>
                </a:cubicBezTo>
                <a:lnTo>
                  <a:pt x="3317763" y="425612"/>
                </a:lnTo>
                <a:cubicBezTo>
                  <a:pt x="3317763" y="318062"/>
                  <a:pt x="3230575" y="230875"/>
                  <a:pt x="3123026" y="230875"/>
                </a:cubicBezTo>
                <a:close/>
                <a:moveTo>
                  <a:pt x="3817299" y="230875"/>
                </a:moveTo>
                <a:cubicBezTo>
                  <a:pt x="3709749" y="230875"/>
                  <a:pt x="3622562" y="318062"/>
                  <a:pt x="3622562" y="425612"/>
                </a:cubicBezTo>
                <a:lnTo>
                  <a:pt x="3622562" y="1204538"/>
                </a:lnTo>
                <a:cubicBezTo>
                  <a:pt x="3622562" y="1312088"/>
                  <a:pt x="3709749" y="1399275"/>
                  <a:pt x="3817299" y="1399275"/>
                </a:cubicBezTo>
                <a:lnTo>
                  <a:pt x="4596226" y="1399275"/>
                </a:lnTo>
                <a:cubicBezTo>
                  <a:pt x="4703775" y="1399275"/>
                  <a:pt x="4790963" y="1312088"/>
                  <a:pt x="4790963" y="1204538"/>
                </a:cubicBezTo>
                <a:lnTo>
                  <a:pt x="4790963" y="425612"/>
                </a:lnTo>
                <a:cubicBezTo>
                  <a:pt x="4790963" y="318062"/>
                  <a:pt x="4703775" y="230875"/>
                  <a:pt x="4596226" y="230875"/>
                </a:cubicBezTo>
                <a:close/>
                <a:moveTo>
                  <a:pt x="870899" y="210555"/>
                </a:moveTo>
                <a:cubicBezTo>
                  <a:pt x="763350" y="210555"/>
                  <a:pt x="676163" y="297742"/>
                  <a:pt x="676163" y="405292"/>
                </a:cubicBezTo>
                <a:lnTo>
                  <a:pt x="676163" y="1184218"/>
                </a:lnTo>
                <a:cubicBezTo>
                  <a:pt x="676163" y="1291768"/>
                  <a:pt x="763350" y="1378955"/>
                  <a:pt x="870899" y="1378955"/>
                </a:cubicBezTo>
                <a:lnTo>
                  <a:pt x="1649825" y="1378955"/>
                </a:lnTo>
                <a:cubicBezTo>
                  <a:pt x="1757376" y="1378955"/>
                  <a:pt x="1844563" y="1291768"/>
                  <a:pt x="1844563" y="1184218"/>
                </a:cubicBezTo>
                <a:lnTo>
                  <a:pt x="1844563" y="405292"/>
                </a:lnTo>
                <a:cubicBezTo>
                  <a:pt x="1844563" y="297742"/>
                  <a:pt x="1757376" y="210555"/>
                  <a:pt x="1649825" y="210555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8"/>
                </a:lnTo>
                <a:lnTo>
                  <a:pt x="0" y="6857998"/>
                </a:lnTo>
                <a:close/>
              </a:path>
            </a:pathLst>
          </a:custGeom>
          <a:gradFill flip="none" rotWithShape="1">
            <a:gsLst>
              <a:gs pos="73000">
                <a:srgbClr val="A4B993"/>
              </a:gs>
              <a:gs pos="61000">
                <a:srgbClr val="6D8682"/>
              </a:gs>
              <a:gs pos="26000">
                <a:srgbClr val="002060"/>
              </a:gs>
              <a:gs pos="86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5486F-D5B8-1FD3-11D2-D436ED88D3FB}"/>
              </a:ext>
            </a:extLst>
          </p:cNvPr>
          <p:cNvSpPr txBox="1"/>
          <p:nvPr/>
        </p:nvSpPr>
        <p:spPr>
          <a:xfrm>
            <a:off x="6289040" y="628233"/>
            <a:ext cx="6207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Have a nice day!</a:t>
            </a:r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40853815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25 3.7037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9607324-6846-5710-BB76-90DFFB55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0"/>
            <a:ext cx="4695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422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9607324-6846-5710-BB76-90DFFB55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07" y="0"/>
            <a:ext cx="9015984" cy="131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082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9607324-6846-5710-BB76-90DFFB55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52" y="-5201920"/>
            <a:ext cx="8257696" cy="120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71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9607324-6846-5710-BB76-90DFFB55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0"/>
            <a:ext cx="4695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24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500">
        <p159:morph option="byObject"/>
      </p:transition>
    </mc:Choice>
    <mc:Fallback xmlns="">
      <p:transition spd="slow" advTm="15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7251C-F779-C7FD-0DD0-85B163C9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E4D79-D060-84D2-A622-CEEC5B061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442721"/>
            <a:ext cx="4396339" cy="48136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3100" dirty="0"/>
              <a:t>Souvenir</a:t>
            </a:r>
          </a:p>
          <a:p>
            <a:pPr>
              <a:lnSpc>
                <a:spcPct val="170000"/>
              </a:lnSpc>
            </a:pPr>
            <a:r>
              <a:rPr lang="en-US" sz="3100" dirty="0"/>
              <a:t>Monument/Landmark</a:t>
            </a:r>
          </a:p>
          <a:p>
            <a:pPr>
              <a:lnSpc>
                <a:spcPct val="170000"/>
              </a:lnSpc>
            </a:pPr>
            <a:r>
              <a:rPr lang="en-US" sz="3100" dirty="0"/>
              <a:t>Travel Agency</a:t>
            </a:r>
          </a:p>
          <a:p>
            <a:pPr>
              <a:lnSpc>
                <a:spcPct val="170000"/>
              </a:lnSpc>
            </a:pPr>
            <a:r>
              <a:rPr lang="en-US" sz="3100" dirty="0"/>
              <a:t>Destination</a:t>
            </a:r>
          </a:p>
          <a:p>
            <a:pPr>
              <a:lnSpc>
                <a:spcPct val="170000"/>
              </a:lnSpc>
            </a:pPr>
            <a:r>
              <a:rPr lang="en-US" sz="3100" dirty="0"/>
              <a:t>Itinerary</a:t>
            </a:r>
          </a:p>
          <a:p>
            <a:pPr>
              <a:lnSpc>
                <a:spcPct val="170000"/>
              </a:lnSpc>
            </a:pPr>
            <a:r>
              <a:rPr lang="en-US" sz="3100" dirty="0"/>
              <a:t>Bank</a:t>
            </a:r>
          </a:p>
          <a:p>
            <a:pPr>
              <a:lnSpc>
                <a:spcPct val="170000"/>
              </a:lnSpc>
            </a:pPr>
            <a:r>
              <a:rPr lang="en-US" sz="3100" dirty="0"/>
              <a:t>Hospital</a:t>
            </a:r>
          </a:p>
          <a:p>
            <a:pPr>
              <a:lnSpc>
                <a:spcPct val="170000"/>
              </a:lnSpc>
            </a:pPr>
            <a:endParaRPr lang="en-US" sz="2400" dirty="0"/>
          </a:p>
          <a:p>
            <a:endParaRPr lang="en-US" sz="2400" dirty="0"/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7AB09-C585-0E05-72D4-78168D32D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7133" y="1442721"/>
            <a:ext cx="4396341" cy="420024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3100" dirty="0"/>
              <a:t>To Drive</a:t>
            </a:r>
          </a:p>
          <a:p>
            <a:pPr>
              <a:lnSpc>
                <a:spcPct val="170000"/>
              </a:lnSpc>
            </a:pPr>
            <a:r>
              <a:rPr lang="en-US" sz="3100" dirty="0"/>
              <a:t>To Ride</a:t>
            </a:r>
          </a:p>
          <a:p>
            <a:pPr>
              <a:lnSpc>
                <a:spcPct val="170000"/>
              </a:lnSpc>
            </a:pPr>
            <a:r>
              <a:rPr lang="en-US" sz="3100" dirty="0"/>
              <a:t>To Plan</a:t>
            </a:r>
          </a:p>
          <a:p>
            <a:pPr>
              <a:lnSpc>
                <a:spcPct val="170000"/>
              </a:lnSpc>
            </a:pPr>
            <a:r>
              <a:rPr lang="en-US" sz="3100" dirty="0"/>
              <a:t>To See a show</a:t>
            </a:r>
          </a:p>
          <a:p>
            <a:pPr>
              <a:lnSpc>
                <a:spcPct val="170000"/>
              </a:lnSpc>
            </a:pPr>
            <a:r>
              <a:rPr lang="en-US" sz="3100" dirty="0"/>
              <a:t>To Hike</a:t>
            </a:r>
          </a:p>
          <a:p>
            <a:pPr>
              <a:lnSpc>
                <a:spcPct val="170000"/>
              </a:lnSpc>
            </a:pPr>
            <a:r>
              <a:rPr lang="en-US" sz="3100" dirty="0"/>
              <a:t>To Take a video</a:t>
            </a:r>
          </a:p>
          <a:p>
            <a:pPr>
              <a:lnSpc>
                <a:spcPct val="170000"/>
              </a:lnSpc>
            </a:pPr>
            <a:endParaRPr lang="en-US" sz="3100" dirty="0"/>
          </a:p>
          <a:p>
            <a:pPr>
              <a:lnSpc>
                <a:spcPct val="170000"/>
              </a:lnSpc>
            </a:pPr>
            <a:endParaRPr lang="en-US" sz="1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846634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2E47-0514-DBA8-30A0-88E3C6F7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 Groups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E00F-04B9-C304-D1D4-2A65106683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5100" dirty="0"/>
              <a:t>Adventure Tourists</a:t>
            </a:r>
          </a:p>
          <a:p>
            <a:pPr lvl="1"/>
            <a:r>
              <a:rPr lang="en-US" sz="5100" dirty="0"/>
              <a:t>Enjoy nature</a:t>
            </a:r>
          </a:p>
          <a:p>
            <a:pPr lvl="1"/>
            <a:r>
              <a:rPr lang="en-US" sz="5100" dirty="0"/>
              <a:t>Enjoy Thrills/Excitement</a:t>
            </a:r>
          </a:p>
          <a:p>
            <a:pPr lvl="1"/>
            <a:r>
              <a:rPr lang="en-US" sz="5100" dirty="0"/>
              <a:t>Unique</a:t>
            </a:r>
          </a:p>
          <a:p>
            <a:pPr lvl="1"/>
            <a:r>
              <a:rPr lang="en-US" sz="5100" dirty="0"/>
              <a:t>Low Budget</a:t>
            </a:r>
          </a:p>
          <a:p>
            <a:pPr marL="457200" lvl="1" indent="0">
              <a:buNone/>
            </a:pPr>
            <a:endParaRPr lang="en-US" sz="5100" dirty="0"/>
          </a:p>
          <a:p>
            <a:pPr>
              <a:buFont typeface="+mj-lt"/>
              <a:buAutoNum type="arabicPeriod"/>
            </a:pPr>
            <a:r>
              <a:rPr lang="en-US" sz="5100" dirty="0"/>
              <a:t>Historical Tour Group</a:t>
            </a:r>
          </a:p>
          <a:p>
            <a:pPr lvl="1"/>
            <a:r>
              <a:rPr lang="en-US" sz="5100" dirty="0"/>
              <a:t>Educational</a:t>
            </a:r>
          </a:p>
          <a:p>
            <a:pPr lvl="1"/>
            <a:r>
              <a:rPr lang="en-US" sz="5100" dirty="0"/>
              <a:t>Comfortability</a:t>
            </a:r>
          </a:p>
          <a:p>
            <a:pPr lvl="1"/>
            <a:r>
              <a:rPr lang="en-US" sz="5100" dirty="0"/>
              <a:t>Culture/Art</a:t>
            </a:r>
          </a:p>
          <a:p>
            <a:pPr lvl="1"/>
            <a:r>
              <a:rPr lang="en-US" sz="5100" dirty="0"/>
              <a:t>High Budget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B700A-1FB8-A8CA-C88B-67F337594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684067" cy="4200245"/>
          </a:xfrm>
        </p:spPr>
        <p:txBody>
          <a:bodyPr>
            <a:normAutofit fontScale="40000" lnSpcReduction="20000"/>
          </a:bodyPr>
          <a:lstStyle/>
          <a:p>
            <a:pPr>
              <a:buFont typeface="+mj-lt"/>
              <a:buAutoNum type="arabicPeriod" startAt="3"/>
            </a:pPr>
            <a:r>
              <a:rPr lang="en-US" sz="5100" dirty="0"/>
              <a:t>Families</a:t>
            </a:r>
          </a:p>
          <a:p>
            <a:pPr lvl="1"/>
            <a:r>
              <a:rPr lang="en-US" sz="5100" dirty="0"/>
              <a:t>Has Children</a:t>
            </a:r>
          </a:p>
          <a:p>
            <a:pPr lvl="1"/>
            <a:r>
              <a:rPr lang="en-US" sz="5100" dirty="0"/>
              <a:t>Likes animals</a:t>
            </a:r>
          </a:p>
          <a:p>
            <a:pPr lvl="1"/>
            <a:r>
              <a:rPr lang="en-US" sz="5100" dirty="0"/>
              <a:t>7:00pm Curfew</a:t>
            </a:r>
          </a:p>
          <a:p>
            <a:pPr lvl="1"/>
            <a:r>
              <a:rPr lang="en-US" sz="5100" dirty="0"/>
              <a:t>Low Budget</a:t>
            </a:r>
          </a:p>
          <a:p>
            <a:pPr marL="457200" lvl="1" indent="0">
              <a:buNone/>
            </a:pPr>
            <a:endParaRPr lang="en-US" sz="5100" dirty="0"/>
          </a:p>
          <a:p>
            <a:pPr>
              <a:buFont typeface="+mj-lt"/>
              <a:buAutoNum type="arabicPeriod" startAt="4"/>
            </a:pPr>
            <a:r>
              <a:rPr lang="en-US" sz="5100" dirty="0"/>
              <a:t>Businessmen</a:t>
            </a:r>
          </a:p>
          <a:p>
            <a:pPr lvl="1"/>
            <a:r>
              <a:rPr lang="en-US" sz="5100" dirty="0"/>
              <a:t>Need for decompression/downtime</a:t>
            </a:r>
          </a:p>
          <a:p>
            <a:pPr lvl="1"/>
            <a:r>
              <a:rPr lang="en-US" sz="5100" dirty="0"/>
              <a:t>Would like alcohol</a:t>
            </a:r>
          </a:p>
          <a:p>
            <a:pPr lvl="1"/>
            <a:r>
              <a:rPr lang="en-US" sz="5100" dirty="0"/>
              <a:t>Would like to see a show</a:t>
            </a:r>
          </a:p>
          <a:p>
            <a:pPr lvl="1"/>
            <a:r>
              <a:rPr lang="en-US" sz="5100" dirty="0"/>
              <a:t>High Budget</a:t>
            </a:r>
          </a:p>
          <a:p>
            <a:pPr>
              <a:buFont typeface="+mj-lt"/>
              <a:buAutoNum type="arabicPeriod" startAt="4"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819461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24C9B-5179-CE7B-7785-5663043D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an itinerary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82ACC-00B8-E9E3-B807-D33176C8B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Starting from the </a:t>
            </a:r>
            <a:r>
              <a:rPr lang="en-US" dirty="0" err="1"/>
              <a:t>Saigontourist</a:t>
            </a:r>
            <a:r>
              <a:rPr lang="en-US" dirty="0"/>
              <a:t> Hospitality College, prepare a trip to one site in Vietnam (Individually, or in pairs)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a destination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Arrange transportation (Taxi, Boat, Helicopter,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Plan two fun activities related to your chosen site</a:t>
            </a:r>
          </a:p>
          <a:p>
            <a:pPr marL="857250" lvl="1" indent="-457200"/>
            <a:r>
              <a:rPr lang="en-US" dirty="0"/>
              <a:t>Walking tour, cycling, dinner, </a:t>
            </a:r>
            <a:r>
              <a:rPr lang="en-US" dirty="0" err="1"/>
              <a:t>etc</a:t>
            </a:r>
            <a:endParaRPr lang="en-US" dirty="0"/>
          </a:p>
          <a:p>
            <a:pPr marL="857250" lvl="1" indent="-457200"/>
            <a:r>
              <a:rPr lang="en-US" dirty="0"/>
              <a:t>Originality is encouraged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of Internet is permitted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4" descr="HAL Light Utility Helicopter - Wikipedia">
            <a:extLst>
              <a:ext uri="{FF2B5EF4-FFF2-40B4-BE49-F238E27FC236}">
                <a16:creationId xmlns:a16="http://schemas.microsoft.com/office/drawing/2014/main" id="{DB3AA22B-ADD5-3E9A-D3DD-FEE0D227E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678" y="2517365"/>
            <a:ext cx="2684349" cy="140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3BC3B93-DE35-C886-7AEE-8DCF016A4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80" y="4225569"/>
            <a:ext cx="3704167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66507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BD705-8B20-FEF0-BAF7-987912DA3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Blogging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E188E-F648-0D9C-9B09-BDFF5E8D5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https://www.youtube.com/watch?v=GN7QR-rTOkw&amp;t=28s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4826173"/>
      </p:ext>
    </p:extLst>
  </p:cSld>
  <p:clrMapOvr>
    <a:masterClrMapping/>
  </p:clrMapOvr>
  <p:transition spd="slow">
    <p:push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557</TotalTime>
  <Words>239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</vt:lpstr>
      <vt:lpstr>Tour Groups</vt:lpstr>
      <vt:lpstr>Plan an itinerary</vt:lpstr>
      <vt:lpstr>Video Blogging</vt:lpstr>
      <vt:lpstr>Prepare your Vlog by answering these questions.</vt:lpstr>
      <vt:lpstr>Feedback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that empower nature</dc:title>
  <dc:creator>Marcus S</dc:creator>
  <cp:lastModifiedBy>Marcus S</cp:lastModifiedBy>
  <cp:revision>23</cp:revision>
  <dcterms:created xsi:type="dcterms:W3CDTF">2023-06-27T00:23:28Z</dcterms:created>
  <dcterms:modified xsi:type="dcterms:W3CDTF">2023-12-14T01:40:40Z</dcterms:modified>
</cp:coreProperties>
</file>