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66" r:id="rId3"/>
    <p:sldId id="269" r:id="rId4"/>
    <p:sldId id="265" r:id="rId5"/>
    <p:sldId id="270" r:id="rId6"/>
    <p:sldId id="260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2023-07-13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78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2023-07-13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28242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2023-07-13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9268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2023-07-13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76662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2023-07-13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6339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2023-07-13</a:t>
            </a:fld>
            <a:endParaRPr lang="en-C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1222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2023-07-13</a:t>
            </a:fld>
            <a:endParaRPr lang="en-C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6765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2023-07-13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05821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2023-07-13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33044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2023-07-13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4307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2023-07-13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2450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2023-07-13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5198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2023-07-13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7687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2023-07-13</a:t>
            </a:fld>
            <a:endParaRPr lang="en-CA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6967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2023-07-13</a:t>
            </a:fld>
            <a:endParaRPr lang="en-CA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6823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2023-07-13</a:t>
            </a:fld>
            <a:endParaRPr lang="en-CA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718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2023-07-13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17553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9C0A0A3-EE0E-4E08-8DB5-A697EF117157}" type="datetimeFigureOut">
              <a:rPr lang="en-CA" smtClean="0"/>
              <a:t>2023-07-13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47147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546FB-C8A6-7479-C72E-CC2C5979BE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Transportation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B83517-779C-8152-C4D3-670188E14A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Esal</a:t>
            </a:r>
            <a:r>
              <a:rPr lang="en-US" dirty="0"/>
              <a:t> 0450-01/</a:t>
            </a:r>
            <a:r>
              <a:rPr lang="en-US" dirty="0" err="1"/>
              <a:t>TEsL</a:t>
            </a:r>
            <a:r>
              <a:rPr lang="en-US" dirty="0"/>
              <a:t> 3050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83654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A3BA79-84BD-2E5D-3AC0-7B939F162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57" y="358420"/>
            <a:ext cx="11091283" cy="2770860"/>
          </a:xfrm>
        </p:spPr>
        <p:txBody>
          <a:bodyPr/>
          <a:lstStyle/>
          <a:p>
            <a:r>
              <a:rPr lang="en-US" sz="6000" dirty="0"/>
              <a:t>Do you prefer to travel by car or by public transportation?</a:t>
            </a:r>
            <a:endParaRPr lang="en-CA" sz="6000" dirty="0"/>
          </a:p>
        </p:txBody>
      </p:sp>
      <p:pic>
        <p:nvPicPr>
          <p:cNvPr id="1026" name="Picture 2" descr="The technology that could end traffic jams - BBC Future">
            <a:extLst>
              <a:ext uri="{FF2B5EF4-FFF2-40B4-BE49-F238E27FC236}">
                <a16:creationId xmlns:a16="http://schemas.microsoft.com/office/drawing/2014/main" id="{0C558A63-9B3A-3735-2BB1-E5AB8CE5D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46" y="3292055"/>
            <a:ext cx="5575831" cy="313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etro Vancouver's new Evergreen Line boosts suburban options • RENX • Real  Estate News Exchange">
            <a:extLst>
              <a:ext uri="{FF2B5EF4-FFF2-40B4-BE49-F238E27FC236}">
                <a16:creationId xmlns:a16="http://schemas.microsoft.com/office/drawing/2014/main" id="{ED63C529-6A72-BE1D-1457-1D6C0A899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020" y="1370329"/>
            <a:ext cx="4902019" cy="490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740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BC Ferries Langdale schedule changes Nov. 7 - Coast Reporter">
            <a:extLst>
              <a:ext uri="{FF2B5EF4-FFF2-40B4-BE49-F238E27FC236}">
                <a16:creationId xmlns:a16="http://schemas.microsoft.com/office/drawing/2014/main" id="{A6976554-6988-35D0-1D77-F4626E5EB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520" y="3223263"/>
            <a:ext cx="6126480" cy="408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0A3BA79-84BD-2E5D-3AC0-7B939F162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57" y="409220"/>
            <a:ext cx="8815443" cy="3939260"/>
          </a:xfrm>
        </p:spPr>
        <p:txBody>
          <a:bodyPr/>
          <a:lstStyle/>
          <a:p>
            <a:r>
              <a:rPr lang="en-US" sz="6000" dirty="0"/>
              <a:t>What forms of transportation are in your home country?</a:t>
            </a:r>
            <a:endParaRPr lang="en-CA" sz="6000" dirty="0"/>
          </a:p>
        </p:txBody>
      </p:sp>
      <p:pic>
        <p:nvPicPr>
          <p:cNvPr id="2052" name="Picture 4" descr="HAL Light Utility Helicopter - Wikipedia">
            <a:extLst>
              <a:ext uri="{FF2B5EF4-FFF2-40B4-BE49-F238E27FC236}">
                <a16:creationId xmlns:a16="http://schemas.microsoft.com/office/drawing/2014/main" id="{D2CD3EA3-53A7-4AE3-F88C-1BBE37763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" y="3429000"/>
            <a:ext cx="4130675" cy="215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tudy: More Bike Lanes Needed to Reduce Traffic Congestion">
            <a:extLst>
              <a:ext uri="{FF2B5EF4-FFF2-40B4-BE49-F238E27FC236}">
                <a16:creationId xmlns:a16="http://schemas.microsoft.com/office/drawing/2014/main" id="{3268BC40-33C3-FA1D-E711-8BE0CC79B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263" y="107315"/>
            <a:ext cx="2962275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Jeep Gladiator 12 Volt Ride On Toy With 3 Speeds | Walmart Canada">
            <a:extLst>
              <a:ext uri="{FF2B5EF4-FFF2-40B4-BE49-F238E27FC236}">
                <a16:creationId xmlns:a16="http://schemas.microsoft.com/office/drawing/2014/main" id="{A719A011-0265-3574-2690-502DAC9EE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021" y="5232021"/>
            <a:ext cx="1625979" cy="162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North Wing Design · North Wing Range of quality Hang Gliders">
            <a:extLst>
              <a:ext uri="{FF2B5EF4-FFF2-40B4-BE49-F238E27FC236}">
                <a16:creationId xmlns:a16="http://schemas.microsoft.com/office/drawing/2014/main" id="{78E60A4D-1E7F-1614-3872-025F06E69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695" y="1632588"/>
            <a:ext cx="286702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Airboat rides With a Local-Guided Tour ⋆ Swamp Donkey Airboat Rides">
            <a:extLst>
              <a:ext uri="{FF2B5EF4-FFF2-40B4-BE49-F238E27FC236}">
                <a16:creationId xmlns:a16="http://schemas.microsoft.com/office/drawing/2014/main" id="{42569052-7B66-8BC0-B880-FA24755CF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" y="5361220"/>
            <a:ext cx="3952240" cy="169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102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7251C-F779-C7FD-0DD0-85B163C95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Vocabulary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E4D79-D060-84D2-A622-CEEC5B0613F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en-US" sz="2400" dirty="0"/>
              <a:t>Commute</a:t>
            </a:r>
          </a:p>
          <a:p>
            <a:pPr>
              <a:lnSpc>
                <a:spcPct val="170000"/>
              </a:lnSpc>
            </a:pPr>
            <a:r>
              <a:rPr lang="en-US" sz="2400" dirty="0"/>
              <a:t>Highway</a:t>
            </a:r>
          </a:p>
          <a:p>
            <a:pPr>
              <a:lnSpc>
                <a:spcPct val="170000"/>
              </a:lnSpc>
            </a:pPr>
            <a:r>
              <a:rPr lang="en-US" sz="2400" dirty="0"/>
              <a:t>Traffic</a:t>
            </a:r>
          </a:p>
          <a:p>
            <a:pPr>
              <a:lnSpc>
                <a:spcPct val="170000"/>
              </a:lnSpc>
            </a:pPr>
            <a:r>
              <a:rPr lang="en-US" sz="2400" dirty="0"/>
              <a:t>Intersection</a:t>
            </a:r>
          </a:p>
          <a:p>
            <a:pPr>
              <a:lnSpc>
                <a:spcPct val="170000"/>
              </a:lnSpc>
            </a:pPr>
            <a:endParaRPr lang="en-US" sz="2400" dirty="0"/>
          </a:p>
          <a:p>
            <a:pPr>
              <a:lnSpc>
                <a:spcPct val="170000"/>
              </a:lnSpc>
            </a:pPr>
            <a:endParaRPr lang="en-US" sz="2400" dirty="0"/>
          </a:p>
          <a:p>
            <a:pPr>
              <a:lnSpc>
                <a:spcPct val="170000"/>
              </a:lnSpc>
            </a:pPr>
            <a:endParaRPr lang="en-US" sz="2400" dirty="0"/>
          </a:p>
          <a:p>
            <a:pPr>
              <a:lnSpc>
                <a:spcPct val="170000"/>
              </a:lnSpc>
            </a:pPr>
            <a:endParaRPr lang="en-US" sz="2400" dirty="0"/>
          </a:p>
          <a:p>
            <a:pPr>
              <a:lnSpc>
                <a:spcPct val="170000"/>
              </a:lnSpc>
            </a:pPr>
            <a:endParaRPr lang="en-US" sz="2400" dirty="0"/>
          </a:p>
          <a:p>
            <a:pPr>
              <a:lnSpc>
                <a:spcPct val="170000"/>
              </a:lnSpc>
            </a:pPr>
            <a:endParaRPr lang="en-US" sz="2400" dirty="0"/>
          </a:p>
          <a:p>
            <a:pPr marL="0" indent="0">
              <a:lnSpc>
                <a:spcPct val="170000"/>
              </a:lnSpc>
              <a:buNone/>
            </a:pPr>
            <a:endParaRPr lang="en-US" sz="2400" dirty="0"/>
          </a:p>
          <a:p>
            <a:pPr>
              <a:lnSpc>
                <a:spcPct val="170000"/>
              </a:lnSpc>
            </a:pPr>
            <a:endParaRPr lang="en-US" sz="2400" dirty="0"/>
          </a:p>
          <a:p>
            <a:pPr>
              <a:lnSpc>
                <a:spcPct val="170000"/>
              </a:lnSpc>
            </a:pPr>
            <a:endParaRPr lang="en-US" sz="2400" dirty="0"/>
          </a:p>
          <a:p>
            <a:endParaRPr lang="en-US" sz="2400" dirty="0"/>
          </a:p>
          <a:p>
            <a:endParaRPr lang="en-CA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57C589-E33C-B113-ED04-972A3B64B49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Ferry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Collision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Helicopter</a:t>
            </a:r>
          </a:p>
          <a:p>
            <a:pPr>
              <a:lnSpc>
                <a:spcPct val="150000"/>
              </a:lnSpc>
            </a:pPr>
            <a:endParaRPr lang="en-US" sz="2400" dirty="0"/>
          </a:p>
          <a:p>
            <a:pPr>
              <a:lnSpc>
                <a:spcPct val="150000"/>
              </a:lnSpc>
            </a:pPr>
            <a:endParaRPr lang="en-US" sz="2400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98466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BA332-C3B6-C4FE-D9A5-12E629CBC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Urban Planning and Development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003284-73E3-83E2-3F8F-B271E34140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6150928" cy="4195763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70000"/>
              </a:lnSpc>
            </a:pPr>
            <a:r>
              <a:rPr lang="en-US" sz="9600" dirty="0"/>
              <a:t>You have been elected to the city council of Kamloops</a:t>
            </a:r>
          </a:p>
          <a:p>
            <a:pPr>
              <a:lnSpc>
                <a:spcPct val="170000"/>
              </a:lnSpc>
            </a:pPr>
            <a:r>
              <a:rPr lang="en-US" sz="9600" dirty="0"/>
              <a:t>In groups of 3-4, list 5 ideas, strategies, tips or reforms to improve public transportation</a:t>
            </a:r>
          </a:p>
          <a:p>
            <a:pPr>
              <a:lnSpc>
                <a:spcPct val="170000"/>
              </a:lnSpc>
            </a:pPr>
            <a:r>
              <a:rPr lang="en-US" sz="9600" dirty="0"/>
              <a:t>Use of the internet is permitted</a:t>
            </a:r>
          </a:p>
          <a:p>
            <a:pPr>
              <a:lnSpc>
                <a:spcPct val="170000"/>
              </a:lnSpc>
            </a:pPr>
            <a:r>
              <a:rPr lang="en-US" sz="9600" dirty="0"/>
              <a:t>Present your groups ideas to the class</a:t>
            </a:r>
          </a:p>
          <a:p>
            <a:endParaRPr lang="en-CA" sz="2800" dirty="0"/>
          </a:p>
        </p:txBody>
      </p:sp>
      <p:pic>
        <p:nvPicPr>
          <p:cNvPr id="4098" name="Picture 2" descr="Parks &amp; Facilities • Coquitlam, BC • CivicEngage">
            <a:extLst>
              <a:ext uri="{FF2B5EF4-FFF2-40B4-BE49-F238E27FC236}">
                <a16:creationId xmlns:a16="http://schemas.microsoft.com/office/drawing/2014/main" id="{3A037C89-363C-4B32-121C-0B6578FED80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035" y="2524688"/>
            <a:ext cx="4395788" cy="326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361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C5555-1F44-3F66-12B4-A7513A4BC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7200" dirty="0">
                <a:solidFill>
                  <a:schemeClr val="tx1"/>
                </a:solidFill>
              </a:rPr>
              <a:t>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3E69C-F8E2-94FF-97DB-D5B633AD7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9849168" cy="4195481"/>
          </a:xfrm>
        </p:spPr>
        <p:txBody>
          <a:bodyPr>
            <a:normAutofit/>
          </a:bodyPr>
          <a:lstStyle/>
          <a:p>
            <a:r>
              <a:rPr lang="en-CA" sz="3600" dirty="0"/>
              <a:t>What went well?</a:t>
            </a:r>
          </a:p>
          <a:p>
            <a:r>
              <a:rPr lang="en-CA" sz="3600" dirty="0"/>
              <a:t>What needs improvement, clarification, or any other suggestions?</a:t>
            </a:r>
          </a:p>
          <a:p>
            <a:pPr marL="0" indent="0">
              <a:buNone/>
            </a:pPr>
            <a:endParaRPr lang="en-CA" sz="3600" dirty="0"/>
          </a:p>
        </p:txBody>
      </p:sp>
    </p:spTree>
    <p:extLst>
      <p:ext uri="{BB962C8B-B14F-4D97-AF65-F5344CB8AC3E}">
        <p14:creationId xmlns:p14="http://schemas.microsoft.com/office/powerpoint/2010/main" val="2993564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No photo description available.">
            <a:extLst>
              <a:ext uri="{FF2B5EF4-FFF2-40B4-BE49-F238E27FC236}">
                <a16:creationId xmlns:a16="http://schemas.microsoft.com/office/drawing/2014/main" id="{D3E95A1A-DCB6-989C-6C53-2CDECA88D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580000">
            <a:off x="3402760" y="2030250"/>
            <a:ext cx="33734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o photo description available.">
            <a:extLst>
              <a:ext uri="{FF2B5EF4-FFF2-40B4-BE49-F238E27FC236}">
                <a16:creationId xmlns:a16="http://schemas.microsoft.com/office/drawing/2014/main" id="{2B9D448B-4A87-9A13-A303-B715EE8BB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75" y="0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No photo description available.">
            <a:extLst>
              <a:ext uri="{FF2B5EF4-FFF2-40B4-BE49-F238E27FC236}">
                <a16:creationId xmlns:a16="http://schemas.microsoft.com/office/drawing/2014/main" id="{0132E745-2BFF-74CB-ABF1-3701CEB9D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280000">
            <a:off x="867338" y="3523740"/>
            <a:ext cx="1694870" cy="344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2F8EA6-54F5-2E33-F389-1CC419F470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9341" y="522112"/>
            <a:ext cx="4970315" cy="3727736"/>
          </a:xfrm>
          <a:prstGeom prst="rect">
            <a:avLst/>
          </a:prstGeom>
        </p:spPr>
      </p:pic>
      <p:pic>
        <p:nvPicPr>
          <p:cNvPr id="3074" name="Picture 2" descr="No photo description available.">
            <a:extLst>
              <a:ext uri="{FF2B5EF4-FFF2-40B4-BE49-F238E27FC236}">
                <a16:creationId xmlns:a16="http://schemas.microsoft.com/office/drawing/2014/main" id="{EE76BCC7-C52A-C91E-F872-7F25214E9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" y="101600"/>
            <a:ext cx="5134187" cy="385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15486F-D5B8-1FD3-11D2-D436ED88D3FB}"/>
              </a:ext>
            </a:extLst>
          </p:cNvPr>
          <p:cNvSpPr txBox="1"/>
          <p:nvPr/>
        </p:nvSpPr>
        <p:spPr>
          <a:xfrm>
            <a:off x="0" y="1151473"/>
            <a:ext cx="62077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/>
              <a:t>Have a nice day!</a:t>
            </a:r>
            <a:endParaRPr lang="en-CA" sz="8800" dirty="0"/>
          </a:p>
        </p:txBody>
      </p:sp>
    </p:spTree>
    <p:extLst>
      <p:ext uri="{BB962C8B-B14F-4D97-AF65-F5344CB8AC3E}">
        <p14:creationId xmlns:p14="http://schemas.microsoft.com/office/powerpoint/2010/main" val="4085381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471</TotalTime>
  <Words>102</Words>
  <Application>Microsoft Office PowerPoint</Application>
  <PresentationFormat>Widescreen</PresentationFormat>
  <Paragraphs>31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Century Gothic</vt:lpstr>
      <vt:lpstr>Wingdings 3</vt:lpstr>
      <vt:lpstr>Ion</vt:lpstr>
      <vt:lpstr>Transportation</vt:lpstr>
      <vt:lpstr>Do you prefer to travel by car or by public transportation?</vt:lpstr>
      <vt:lpstr>What forms of transportation are in your home country?</vt:lpstr>
      <vt:lpstr>Vocabulary</vt:lpstr>
      <vt:lpstr>Urban Planning and Development</vt:lpstr>
      <vt:lpstr>Feedback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Trends that empower nature</dc:title>
  <dc:creator>Marcus S</dc:creator>
  <cp:lastModifiedBy>Marcus S</cp:lastModifiedBy>
  <cp:revision>48</cp:revision>
  <dcterms:created xsi:type="dcterms:W3CDTF">2023-06-27T00:23:28Z</dcterms:created>
  <dcterms:modified xsi:type="dcterms:W3CDTF">2023-07-13T15:48:11Z</dcterms:modified>
</cp:coreProperties>
</file>