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65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24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26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66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339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22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676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582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304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3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2450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51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68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96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68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718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5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C0A0A3-EE0E-4E08-8DB5-A697EF117157}" type="datetimeFigureOut">
              <a:rPr lang="en-CA" smtClean="0"/>
              <a:t>2023-07-04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1E3-9693-4983-8351-E307A54E7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71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46FB-C8A6-7479-C72E-CC2C5979BE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a vacation or leisurely 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83517-779C-8152-C4D3-670188E14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Esal</a:t>
            </a:r>
            <a:r>
              <a:rPr lang="en-US" dirty="0"/>
              <a:t> 0450-01/</a:t>
            </a:r>
            <a:r>
              <a:rPr lang="en-US" dirty="0" err="1"/>
              <a:t>TEsL</a:t>
            </a:r>
            <a:r>
              <a:rPr lang="en-US" dirty="0"/>
              <a:t> 3050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365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o photo description available.">
            <a:extLst>
              <a:ext uri="{FF2B5EF4-FFF2-40B4-BE49-F238E27FC236}">
                <a16:creationId xmlns:a16="http://schemas.microsoft.com/office/drawing/2014/main" id="{C629EA6F-BC03-7B8A-C42E-96C67389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5F6E17B8-7FE6-F209-D1F6-C0C15DC0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0"/>
            <a:ext cx="5394960" cy="303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photo description available.">
            <a:extLst>
              <a:ext uri="{FF2B5EF4-FFF2-40B4-BE49-F238E27FC236}">
                <a16:creationId xmlns:a16="http://schemas.microsoft.com/office/drawing/2014/main" id="{98A90A1A-AE72-DB0A-F1A4-1494F35A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98374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>
            <a:extLst>
              <a:ext uri="{FF2B5EF4-FFF2-40B4-BE49-F238E27FC236}">
                <a16:creationId xmlns:a16="http://schemas.microsoft.com/office/drawing/2014/main" id="{D85A65A8-6CB8-38C2-B596-FD3573EE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622" y="0"/>
            <a:ext cx="4185920" cy="2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o photo description available.">
            <a:extLst>
              <a:ext uri="{FF2B5EF4-FFF2-40B4-BE49-F238E27FC236}">
                <a16:creationId xmlns:a16="http://schemas.microsoft.com/office/drawing/2014/main" id="{D1B4BEFC-5674-BC87-0DD8-BBD54A7C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77" y="-448945"/>
            <a:ext cx="3300095" cy="330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5BDD4-A4CF-F73A-C9BF-801CA177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6157" y="3293111"/>
            <a:ext cx="6861286" cy="3329581"/>
          </a:xfrm>
        </p:spPr>
        <p:txBody>
          <a:bodyPr/>
          <a:lstStyle/>
          <a:p>
            <a:r>
              <a:rPr lang="en-US" sz="6600" dirty="0"/>
              <a:t>Where have you visited?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120204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7251C-F779-C7FD-0DD0-85B163C9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4D79-D060-84D2-A622-CEEC5B061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Souvenir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Monument/Landmark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Tour/Tourism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Beach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Travel Agency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Recreation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Amusement Park</a:t>
            </a:r>
          </a:p>
          <a:p>
            <a:endParaRPr lang="en-US" sz="2400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B09-C585-0E05-72D4-78168D32D6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Hotel/Motel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Resort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Destination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Itinerary</a:t>
            </a:r>
          </a:p>
          <a:p>
            <a:pPr>
              <a:lnSpc>
                <a:spcPct val="170000"/>
              </a:lnSpc>
            </a:pPr>
            <a:r>
              <a:rPr lang="en-US" sz="2400"/>
              <a:t>Cruise</a:t>
            </a: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2400" dirty="0"/>
              <a:t>Festival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Cuisine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8466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C5555-1F44-3F66-12B4-A7513A4BC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200" dirty="0">
                <a:solidFill>
                  <a:schemeClr val="tx1"/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E69C-F8E2-94FF-97DB-D5B633AD7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849168" cy="4195481"/>
          </a:xfrm>
        </p:spPr>
        <p:txBody>
          <a:bodyPr>
            <a:normAutofit/>
          </a:bodyPr>
          <a:lstStyle/>
          <a:p>
            <a:r>
              <a:rPr lang="en-CA" sz="3600" dirty="0"/>
              <a:t>What went well?</a:t>
            </a:r>
          </a:p>
          <a:p>
            <a:r>
              <a:rPr lang="en-CA" sz="3600" dirty="0"/>
              <a:t>What needs improvement, clarification, or any other suggestions?</a:t>
            </a:r>
          </a:p>
          <a:p>
            <a:pPr marL="0" indent="0">
              <a:buNone/>
            </a:pPr>
            <a:endParaRPr lang="en-CA" sz="3600" dirty="0"/>
          </a:p>
        </p:txBody>
      </p:sp>
      <p:pic>
        <p:nvPicPr>
          <p:cNvPr id="1026" name="Picture 2" descr="I love Vancouver Island">
            <a:extLst>
              <a:ext uri="{FF2B5EF4-FFF2-40B4-BE49-F238E27FC236}">
                <a16:creationId xmlns:a16="http://schemas.microsoft.com/office/drawing/2014/main" id="{1F140B0E-C69F-1C25-D3B8-42BC0A58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18" y="3728720"/>
            <a:ext cx="4821283" cy="29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6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15486F-D5B8-1FD3-11D2-D436ED88D3FB}"/>
              </a:ext>
            </a:extLst>
          </p:cNvPr>
          <p:cNvSpPr txBox="1"/>
          <p:nvPr/>
        </p:nvSpPr>
        <p:spPr>
          <a:xfrm>
            <a:off x="518160" y="1778000"/>
            <a:ext cx="6207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Have a nice day!</a:t>
            </a:r>
            <a:endParaRPr lang="en-CA" sz="8800" dirty="0"/>
          </a:p>
        </p:txBody>
      </p:sp>
    </p:spTree>
    <p:extLst>
      <p:ext uri="{BB962C8B-B14F-4D97-AF65-F5344CB8AC3E}">
        <p14:creationId xmlns:p14="http://schemas.microsoft.com/office/powerpoint/2010/main" val="408538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258</TotalTime>
  <Words>60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Planning a vacation or leisurely activity</vt:lpstr>
      <vt:lpstr>Where have you visited?</vt:lpstr>
      <vt:lpstr>Vocabulary</vt:lpstr>
      <vt:lpstr>Feedback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that empower nature</dc:title>
  <dc:creator>Marcus S</dc:creator>
  <cp:lastModifiedBy>Marcus S</cp:lastModifiedBy>
  <cp:revision>22</cp:revision>
  <dcterms:created xsi:type="dcterms:W3CDTF">2023-06-27T00:23:28Z</dcterms:created>
  <dcterms:modified xsi:type="dcterms:W3CDTF">2023-07-04T15:43:15Z</dcterms:modified>
</cp:coreProperties>
</file>