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9" r:id="rId4"/>
    <p:sldId id="265" r:id="rId5"/>
    <p:sldId id="270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24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26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66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33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2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76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58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0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30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4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1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68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96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8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18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5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C0A0A3-EE0E-4E08-8DB5-A697EF117157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71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46FB-C8A6-7479-C72E-CC2C5979B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Hobbies, Jobs and Careers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83517-779C-8152-C4D3-670188E14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Esal</a:t>
            </a:r>
            <a:r>
              <a:rPr lang="en-US" dirty="0"/>
              <a:t> 0450-01/</a:t>
            </a:r>
            <a:r>
              <a:rPr lang="en-US" dirty="0" err="1"/>
              <a:t>TEsL</a:t>
            </a:r>
            <a:r>
              <a:rPr lang="en-US" dirty="0"/>
              <a:t> 3050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65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hy Do Some People Call Football “Soccer”? | Britannica">
            <a:extLst>
              <a:ext uri="{FF2B5EF4-FFF2-40B4-BE49-F238E27FC236}">
                <a16:creationId xmlns:a16="http://schemas.microsoft.com/office/drawing/2014/main" id="{858D8A74-E996-67AB-E077-0AEFC82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21" y="-237061"/>
            <a:ext cx="12429042" cy="8141541"/>
          </a:xfrm>
          <a:prstGeom prst="rect">
            <a:avLst/>
          </a:prstGeom>
          <a:solidFill>
            <a:srgbClr val="000000">
              <a:alpha val="65098"/>
            </a:srgbClr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A3BA79-84BD-2E5D-3AC0-7B939F16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521" y="-237061"/>
            <a:ext cx="11091283" cy="2770860"/>
          </a:xfrm>
          <a:solidFill>
            <a:srgbClr val="0070C0">
              <a:alpha val="72157"/>
            </a:srgbClr>
          </a:solidFill>
        </p:spPr>
        <p:txBody>
          <a:bodyPr/>
          <a:lstStyle/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there any hobbies or interests you would be willing to share with class?</a:t>
            </a:r>
            <a:endParaRPr lang="en-CA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2" descr="ULTRA LUXE STRATOCASTER MP 2 COLOUR SUNBURST ELECTRIC GUITAR | Tom Lee Music">
            <a:extLst>
              <a:ext uri="{FF2B5EF4-FFF2-40B4-BE49-F238E27FC236}">
                <a16:creationId xmlns:a16="http://schemas.microsoft.com/office/drawing/2014/main" id="{759CDC4B-A2C2-3FEB-C5A6-411F220AD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471"/>
            <a:ext cx="3392170" cy="33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vid Sibley - Sketching and Painting Impressions | BirdNote">
            <a:extLst>
              <a:ext uri="{FF2B5EF4-FFF2-40B4-BE49-F238E27FC236}">
                <a16:creationId xmlns:a16="http://schemas.microsoft.com/office/drawing/2014/main" id="{7B7FDA20-5512-31D4-E7F4-DDB50A44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70" y="1731243"/>
            <a:ext cx="3333751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ate, Grind, Thrash: The Growing Popularity of Skateboarding in Japan |  Blog | Travel Japan (Japan National Tourism Organization)">
            <a:extLst>
              <a:ext uri="{FF2B5EF4-FFF2-40B4-BE49-F238E27FC236}">
                <a16:creationId xmlns:a16="http://schemas.microsoft.com/office/drawing/2014/main" id="{08714E72-EB4D-B9F2-CFCB-24BB86F4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80" y="4584932"/>
            <a:ext cx="4076700" cy="27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4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A3BA79-84BD-2E5D-3AC0-7B939F16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60"/>
            <a:ext cx="11446883" cy="3939260"/>
          </a:xfrm>
        </p:spPr>
        <p:txBody>
          <a:bodyPr/>
          <a:lstStyle/>
          <a:p>
            <a:r>
              <a:rPr lang="en-US" sz="5400" dirty="0"/>
              <a:t>What did you want to be when you grew up?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How has that goal changed as you got older?</a:t>
            </a:r>
            <a:br>
              <a:rPr lang="en-US" sz="5400" dirty="0"/>
            </a:br>
            <a:br>
              <a:rPr lang="en-US" sz="5400" dirty="0"/>
            </a:br>
            <a:endParaRPr lang="en-CA" sz="5400" dirty="0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7D05026C-90C5-6F97-469F-D5B618FD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70" y="3573780"/>
            <a:ext cx="4108026" cy="30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photo description available.">
            <a:extLst>
              <a:ext uri="{FF2B5EF4-FFF2-40B4-BE49-F238E27FC236}">
                <a16:creationId xmlns:a16="http://schemas.microsoft.com/office/drawing/2014/main" id="{2EA72DE0-DB4D-73CA-587B-89617A35F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 b="25926"/>
          <a:stretch/>
        </p:blipFill>
        <p:spPr bwMode="auto">
          <a:xfrm>
            <a:off x="1452880" y="4519870"/>
            <a:ext cx="3078480" cy="22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0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251C-F779-C7FD-0DD0-85B163C9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4D79-D060-84D2-A622-CEEC5B06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Prospective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Qualifications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Occupation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Applicant</a:t>
            </a:r>
          </a:p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pPr marL="0" indent="0">
              <a:lnSpc>
                <a:spcPct val="170000"/>
              </a:lnSpc>
              <a:buNone/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endParaRPr lang="en-US" sz="2400" dirty="0"/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7C589-E33C-B113-ED04-972A3B64B4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Reminisce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Bygone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Obsolete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846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A332-C3B6-C4FE-D9A5-12E629CB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20288" cy="1400530"/>
          </a:xfrm>
        </p:spPr>
        <p:txBody>
          <a:bodyPr/>
          <a:lstStyle/>
          <a:p>
            <a:r>
              <a:rPr lang="en-US" sz="5400" dirty="0"/>
              <a:t>Share some tips and advice with your fellow classmates</a:t>
            </a:r>
            <a:endParaRPr lang="en-CA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3284-73E3-83E2-3F8F-B271E3414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111375"/>
            <a:ext cx="9920288" cy="45231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Presentation/Personality</a:t>
            </a:r>
          </a:p>
          <a:p>
            <a:pPr>
              <a:lnSpc>
                <a:spcPct val="170000"/>
              </a:lnSpc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kills they should enhance or acquire</a:t>
            </a:r>
          </a:p>
          <a:p>
            <a:pPr>
              <a:lnSpc>
                <a:spcPct val="170000"/>
              </a:lnSpc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ersonal experience</a:t>
            </a:r>
          </a:p>
          <a:p>
            <a:pPr>
              <a:lnSpc>
                <a:spcPct val="170000"/>
              </a:lnSpc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Expectations</a:t>
            </a:r>
          </a:p>
          <a:p>
            <a:pPr>
              <a:lnSpc>
                <a:spcPct val="170000"/>
              </a:lnSpc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suggestions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5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Groups, prepare to share 3 pieces of advice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58336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5555-1F44-3F66-12B4-A7513A4B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7200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E69C-F8E2-94FF-97DB-D5B633AD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49168" cy="4195481"/>
          </a:xfrm>
        </p:spPr>
        <p:txBody>
          <a:bodyPr>
            <a:normAutofit/>
          </a:bodyPr>
          <a:lstStyle/>
          <a:p>
            <a:r>
              <a:rPr lang="en-CA" sz="3600" dirty="0"/>
              <a:t>What went well?</a:t>
            </a:r>
          </a:p>
          <a:p>
            <a:r>
              <a:rPr lang="en-CA" sz="3600" dirty="0"/>
              <a:t>What needs improvement, clarification, or any other suggestions?</a:t>
            </a: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9356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5486F-D5B8-1FD3-11D2-D436ED88D3FB}"/>
              </a:ext>
            </a:extLst>
          </p:cNvPr>
          <p:cNvSpPr txBox="1"/>
          <p:nvPr/>
        </p:nvSpPr>
        <p:spPr>
          <a:xfrm>
            <a:off x="-101600" y="0"/>
            <a:ext cx="11267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It has been such a pleasure to teach you this semester</a:t>
            </a:r>
          </a:p>
          <a:p>
            <a:endParaRPr lang="en-US" sz="6000" dirty="0"/>
          </a:p>
          <a:p>
            <a:r>
              <a:rPr lang="en-US" sz="6000" dirty="0"/>
              <a:t>Thank you all so much</a:t>
            </a:r>
            <a:endParaRPr lang="en-CA" sz="6000" dirty="0"/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44277E92-D426-A0CD-F8DD-A4FE8719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14" y="3572292"/>
            <a:ext cx="3495040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480D668F-469C-8F00-8F26-F2B7C5BCE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/>
          <a:stretch/>
        </p:blipFill>
        <p:spPr bwMode="auto">
          <a:xfrm>
            <a:off x="9268254" y="2006600"/>
            <a:ext cx="2639266" cy="468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>
            <a:extLst>
              <a:ext uri="{FF2B5EF4-FFF2-40B4-BE49-F238E27FC236}">
                <a16:creationId xmlns:a16="http://schemas.microsoft.com/office/drawing/2014/main" id="{A0D303D0-58CA-1F84-8FC1-216B07C5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1" y="3647440"/>
            <a:ext cx="2448341" cy="32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B2BE8884-8FB2-C902-028C-9D408056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56" y="4281824"/>
            <a:ext cx="321056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8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549</TotalTime>
  <Words>126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Hobbies, Jobs and Careers</vt:lpstr>
      <vt:lpstr>Are there any hobbies or interests you would be willing to share with class?</vt:lpstr>
      <vt:lpstr>What did you want to be when you grew up?  How has that goal changed as you got older?  </vt:lpstr>
      <vt:lpstr>Vocabulary</vt:lpstr>
      <vt:lpstr>Share some tips and advice with your fellow classmates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that empower nature</dc:title>
  <dc:creator>Marcus S</dc:creator>
  <cp:lastModifiedBy>Marcus S</cp:lastModifiedBy>
  <cp:revision>60</cp:revision>
  <dcterms:created xsi:type="dcterms:W3CDTF">2023-06-27T00:23:28Z</dcterms:created>
  <dcterms:modified xsi:type="dcterms:W3CDTF">2023-07-18T15:45:47Z</dcterms:modified>
</cp:coreProperties>
</file>