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7" r:id="rId4"/>
    <p:sldId id="265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63" d="100"/>
          <a:sy n="63" d="100"/>
        </p:scale>
        <p:origin x="804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24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26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6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33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122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76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58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04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30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4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68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9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82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18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55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C0A0A3-EE0E-4E08-8DB5-A697EF117157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71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46FB-C8A6-7479-C72E-CC2C5979B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Ethics of Animal use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83517-779C-8152-C4D3-670188E14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Esal</a:t>
            </a:r>
            <a:r>
              <a:rPr lang="en-US" dirty="0"/>
              <a:t> 0450-01/</a:t>
            </a:r>
            <a:r>
              <a:rPr lang="en-US" dirty="0" err="1"/>
              <a:t>TEsL</a:t>
            </a:r>
            <a:r>
              <a:rPr lang="en-US" dirty="0"/>
              <a:t> 3050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65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ar Pigeons: The Humble Heroes Behind His Majesty's Secret Service ‹  CrimeReads">
            <a:extLst>
              <a:ext uri="{FF2B5EF4-FFF2-40B4-BE49-F238E27FC236}">
                <a16:creationId xmlns:a16="http://schemas.microsoft.com/office/drawing/2014/main" id="{D8757181-A09E-F44D-A7C2-DDFFF15C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8832"/>
            <a:ext cx="8470003" cy="35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091FE-5A8C-E27B-4DD4-3FD2362B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1" t="12695" r="4963" b="194"/>
          <a:stretch/>
        </p:blipFill>
        <p:spPr>
          <a:xfrm>
            <a:off x="2763520" y="1063625"/>
            <a:ext cx="4522470" cy="5974080"/>
          </a:xfrm>
          <a:prstGeom prst="rect">
            <a:avLst/>
          </a:prstGeom>
        </p:spPr>
      </p:pic>
      <p:pic>
        <p:nvPicPr>
          <p:cNvPr id="2054" name="Picture 6" descr="Bee Apiary 101: Life of a Beekeeper | Bee Safe Bee Removal">
            <a:extLst>
              <a:ext uri="{FF2B5EF4-FFF2-40B4-BE49-F238E27FC236}">
                <a16:creationId xmlns:a16="http://schemas.microsoft.com/office/drawing/2014/main" id="{25EAC6A5-A251-A457-ED21-318030E3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85" y="0"/>
            <a:ext cx="5451054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A3BA79-84BD-2E5D-3AC0-7B939F16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7" y="409220"/>
            <a:ext cx="6387203" cy="1400530"/>
          </a:xfrm>
        </p:spPr>
        <p:txBody>
          <a:bodyPr/>
          <a:lstStyle/>
          <a:p>
            <a:r>
              <a:rPr lang="en-US" dirty="0"/>
              <a:t>What do we use animals for?</a:t>
            </a:r>
            <a:endParaRPr lang="en-CA" dirty="0"/>
          </a:p>
        </p:txBody>
      </p:sp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58C7878F-A906-AA99-20EF-F4CAD5B2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90" y="2956554"/>
            <a:ext cx="4906010" cy="39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4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E256-394C-EBAA-D758-F19385CE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Food Guides</a:t>
            </a:r>
          </a:p>
        </p:txBody>
      </p:sp>
    </p:spTree>
    <p:extLst>
      <p:ext uri="{BB962C8B-B14F-4D97-AF65-F5344CB8AC3E}">
        <p14:creationId xmlns:p14="http://schemas.microsoft.com/office/powerpoint/2010/main" val="312727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251C-F779-C7FD-0DD0-85B163C9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4D79-D060-84D2-A622-CEEC5B0613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Crunchy</a:t>
            </a:r>
          </a:p>
          <a:p>
            <a:pPr>
              <a:lnSpc>
                <a:spcPct val="170000"/>
              </a:lnSpc>
            </a:pPr>
            <a:r>
              <a:rPr lang="en-US" sz="2400" dirty="0" err="1"/>
              <a:t>Savoury</a:t>
            </a:r>
            <a:endParaRPr lang="en-US" sz="2400" dirty="0"/>
          </a:p>
          <a:p>
            <a:pPr>
              <a:lnSpc>
                <a:spcPct val="170000"/>
              </a:lnSpc>
            </a:pPr>
            <a:r>
              <a:rPr lang="en-US" sz="2400" dirty="0"/>
              <a:t>Chewy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Vitamins &amp; Minerals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Poultry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Herbs &amp; Spices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Fried</a:t>
            </a:r>
          </a:p>
          <a:p>
            <a:pPr>
              <a:lnSpc>
                <a:spcPct val="170000"/>
              </a:lnSpc>
            </a:pPr>
            <a:endParaRPr lang="en-US" sz="2400" dirty="0"/>
          </a:p>
          <a:p>
            <a:pPr marL="0" indent="0">
              <a:lnSpc>
                <a:spcPct val="170000"/>
              </a:lnSpc>
              <a:buNone/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pPr>
              <a:lnSpc>
                <a:spcPct val="170000"/>
              </a:lnSpc>
            </a:pPr>
            <a:endParaRPr lang="en-US" sz="2400" dirty="0"/>
          </a:p>
          <a:p>
            <a:endParaRPr lang="en-US" sz="2400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7AB09-C585-0E05-72D4-78168D32D6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600" dirty="0"/>
              <a:t>Boiled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Steamed 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Sauteed 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Roasted</a:t>
            </a:r>
          </a:p>
          <a:p>
            <a:pPr>
              <a:lnSpc>
                <a:spcPct val="170000"/>
              </a:lnSpc>
            </a:pPr>
            <a:r>
              <a:rPr lang="en-US" sz="2600" dirty="0"/>
              <a:t>Kitchen</a:t>
            </a:r>
          </a:p>
          <a:p>
            <a:pPr>
              <a:lnSpc>
                <a:spcPct val="170000"/>
              </a:lnSpc>
            </a:pPr>
            <a:r>
              <a:rPr lang="en-US" sz="2600" dirty="0" err="1"/>
              <a:t>Flavours</a:t>
            </a:r>
            <a:endParaRPr lang="en-US" sz="2600" dirty="0"/>
          </a:p>
          <a:p>
            <a:pPr>
              <a:lnSpc>
                <a:spcPct val="170000"/>
              </a:lnSpc>
            </a:pPr>
            <a:r>
              <a:rPr lang="en-US" sz="2600" dirty="0"/>
              <a:t>Chef</a:t>
            </a:r>
          </a:p>
          <a:p>
            <a:pPr>
              <a:lnSpc>
                <a:spcPct val="170000"/>
              </a:lnSpc>
            </a:pPr>
            <a:endParaRPr lang="en-US" dirty="0"/>
          </a:p>
          <a:p>
            <a:pPr>
              <a:lnSpc>
                <a:spcPct val="170000"/>
              </a:lnSpc>
            </a:pPr>
            <a:endParaRPr lang="en-US" sz="1800" dirty="0"/>
          </a:p>
          <a:p>
            <a:pPr>
              <a:lnSpc>
                <a:spcPct val="170000"/>
              </a:lnSpc>
            </a:pPr>
            <a:endParaRPr lang="en-US" sz="1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846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5555-1F44-3F66-12B4-A7513A4B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7200" dirty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3E69C-F8E2-94FF-97DB-D5B633AD7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49168" cy="4195481"/>
          </a:xfrm>
        </p:spPr>
        <p:txBody>
          <a:bodyPr>
            <a:normAutofit/>
          </a:bodyPr>
          <a:lstStyle/>
          <a:p>
            <a:r>
              <a:rPr lang="en-CA" sz="3600" dirty="0"/>
              <a:t>What went well?</a:t>
            </a:r>
          </a:p>
          <a:p>
            <a:r>
              <a:rPr lang="en-CA" sz="3600" dirty="0"/>
              <a:t>What needs improvement, clarification, or any other suggestions?</a:t>
            </a:r>
          </a:p>
          <a:p>
            <a:pPr marL="0" indent="0">
              <a:buNone/>
            </a:pP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99356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7859F65F-6CB4-FA24-C873-A4E5DF18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8" r="28333"/>
          <a:stretch/>
        </p:blipFill>
        <p:spPr bwMode="auto">
          <a:xfrm>
            <a:off x="1811655" y="0"/>
            <a:ext cx="6553200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5486F-D5B8-1FD3-11D2-D436ED88D3FB}"/>
              </a:ext>
            </a:extLst>
          </p:cNvPr>
          <p:cNvSpPr txBox="1"/>
          <p:nvPr/>
        </p:nvSpPr>
        <p:spPr>
          <a:xfrm>
            <a:off x="447040" y="4185744"/>
            <a:ext cx="6207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Have a nice day!</a:t>
            </a:r>
            <a:endParaRPr lang="en-CA" sz="8800" dirty="0"/>
          </a:p>
        </p:txBody>
      </p:sp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384E3605-6F65-1CB8-3D8A-C189F1BD9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4"/>
          <a:stretch/>
        </p:blipFill>
        <p:spPr bwMode="auto">
          <a:xfrm>
            <a:off x="7620000" y="3931920"/>
            <a:ext cx="45720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ED004500-6A33-720F-2070-52D12F7FA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12225" r="-7375" b="25553"/>
          <a:stretch/>
        </p:blipFill>
        <p:spPr bwMode="auto">
          <a:xfrm>
            <a:off x="8364855" y="-81456"/>
            <a:ext cx="415226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8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365</TotalTime>
  <Words>58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Ion</vt:lpstr>
      <vt:lpstr>Ethics of Animal use</vt:lpstr>
      <vt:lpstr>What do we use animals for?</vt:lpstr>
      <vt:lpstr>Food Guides</vt:lpstr>
      <vt:lpstr>Vocabulary</vt:lpstr>
      <vt:lpstr>Feedback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that empower nature</dc:title>
  <dc:creator>Marcus S</dc:creator>
  <cp:lastModifiedBy>Marcus S</cp:lastModifiedBy>
  <cp:revision>36</cp:revision>
  <dcterms:created xsi:type="dcterms:W3CDTF">2023-06-27T00:23:28Z</dcterms:created>
  <dcterms:modified xsi:type="dcterms:W3CDTF">2023-07-11T15:01:23Z</dcterms:modified>
</cp:coreProperties>
</file>