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78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8242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9268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6662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6339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12226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676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0582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33044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4307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2450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19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687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6967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6823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718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755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9C0A0A3-EE0E-4E08-8DB5-A697EF117157}" type="datetimeFigureOut">
              <a:rPr lang="en-CA" smtClean="0"/>
              <a:t>2023-06-26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221E3-9693-4983-8351-E307A54E7A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47147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46FB-C8A6-7479-C72E-CC2C5979BE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Trends that empower nature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83517-779C-8152-C4D3-670188E14A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Esal</a:t>
            </a:r>
            <a:r>
              <a:rPr lang="en-US" dirty="0"/>
              <a:t> 0450-01/</a:t>
            </a:r>
            <a:r>
              <a:rPr lang="en-US" dirty="0" err="1"/>
              <a:t>TEsL</a:t>
            </a:r>
            <a:r>
              <a:rPr lang="en-US" dirty="0"/>
              <a:t> 3050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83654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No photo description available.">
            <a:extLst>
              <a:ext uri="{FF2B5EF4-FFF2-40B4-BE49-F238E27FC236}">
                <a16:creationId xmlns:a16="http://schemas.microsoft.com/office/drawing/2014/main" id="{4E692E26-B527-619E-71FE-C22D4340C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28364" cy="445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photo description available.">
            <a:extLst>
              <a:ext uri="{FF2B5EF4-FFF2-40B4-BE49-F238E27FC236}">
                <a16:creationId xmlns:a16="http://schemas.microsoft.com/office/drawing/2014/main" id="{0C87D80E-C178-B671-C15E-3F83EDCF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862" y="2887578"/>
            <a:ext cx="7058527" cy="397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532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CFFB0A0F-2F4B-7942-8F5D-9FE7F5DAF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11624" cy="620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id="{280B1B7C-4DE2-D7F5-F6E6-55A2B3D14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567" y="1930567"/>
            <a:ext cx="4927433" cy="492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288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4CE3-8CBE-4668-BDEA-FE3019ECD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7"/>
            <a:ext cx="11291888" cy="2976283"/>
          </a:xfrm>
        </p:spPr>
        <p:txBody>
          <a:bodyPr/>
          <a:lstStyle/>
          <a:p>
            <a:r>
              <a:rPr lang="en-US" sz="5400" dirty="0"/>
              <a:t>Describe a natural area from your home. What is something you can do in nature?</a:t>
            </a:r>
            <a:br>
              <a:rPr lang="en-US" sz="7200" dirty="0"/>
            </a:br>
            <a:r>
              <a:rPr lang="en-US" sz="7200" dirty="0"/>
              <a:t> </a:t>
            </a:r>
            <a:endParaRPr lang="en-CA" sz="7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33AA50-AA6F-0048-EE80-7153E1AD42E6}"/>
              </a:ext>
            </a:extLst>
          </p:cNvPr>
          <p:cNvSpPr txBox="1"/>
          <p:nvPr/>
        </p:nvSpPr>
        <p:spPr>
          <a:xfrm>
            <a:off x="646111" y="3657600"/>
            <a:ext cx="2692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Adjectives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Refreshing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Relaxing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Beautiful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008DA6-EBF6-9CF9-2627-8E7A54291D75}"/>
              </a:ext>
            </a:extLst>
          </p:cNvPr>
          <p:cNvSpPr txBox="1"/>
          <p:nvPr/>
        </p:nvSpPr>
        <p:spPr>
          <a:xfrm>
            <a:off x="4649151" y="3657599"/>
            <a:ext cx="2692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Nouns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Forest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Grasslands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Mountains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Plants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Animals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Picnic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5BDC18-4FDA-8593-7F67-C28937751CB2}"/>
              </a:ext>
            </a:extLst>
          </p:cNvPr>
          <p:cNvSpPr txBox="1"/>
          <p:nvPr/>
        </p:nvSpPr>
        <p:spPr>
          <a:xfrm>
            <a:off x="8316910" y="3657599"/>
            <a:ext cx="36210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Verbs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To hike/To trek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To observe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To swim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To ski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6866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C6D5B-3BA6-9E08-A7E0-F3DBA1135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trends that individuals or communities can do to lessen human impacts on the Environments?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DFA68-DC7F-39AF-5226-456857973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3354349"/>
            <a:ext cx="8946541" cy="2987039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Use your laptop or phone if you can not think of any ideas of your own</a:t>
            </a:r>
          </a:p>
          <a:p>
            <a:r>
              <a:rPr lang="en-US" sz="2800" dirty="0"/>
              <a:t>Produce two ideas for each </a:t>
            </a:r>
          </a:p>
          <a:p>
            <a:pPr lvl="1"/>
            <a:r>
              <a:rPr lang="en-US" sz="2400" dirty="0"/>
              <a:t>The community</a:t>
            </a:r>
          </a:p>
          <a:p>
            <a:pPr lvl="1"/>
            <a:r>
              <a:rPr lang="en-US" sz="2400" dirty="0"/>
              <a:t>The individual</a:t>
            </a:r>
          </a:p>
          <a:p>
            <a:pPr lvl="1"/>
            <a:r>
              <a:rPr lang="en-US" sz="2400" dirty="0"/>
              <a:t>If in a group of three, then two ideas for how a business could help the environment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631164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C5555-1F44-3F66-12B4-A7513A4BC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1302049" cy="1400530"/>
          </a:xfrm>
        </p:spPr>
        <p:txBody>
          <a:bodyPr/>
          <a:lstStyle/>
          <a:p>
            <a:r>
              <a:rPr lang="en-US" sz="4800" dirty="0"/>
              <a:t>Why is it important to develop</a:t>
            </a:r>
            <a:br>
              <a:rPr lang="en-US" sz="4800" dirty="0"/>
            </a:br>
            <a:r>
              <a:rPr lang="en-US" sz="4800" dirty="0"/>
              <a:t>trends and routines to help prevent damage to the Environment?</a:t>
            </a:r>
            <a:endParaRPr lang="en-CA" sz="4800" dirty="0"/>
          </a:p>
        </p:txBody>
      </p:sp>
      <p:pic>
        <p:nvPicPr>
          <p:cNvPr id="4" name="Picture 3" descr="Smoke coming out of power plant">
            <a:extLst>
              <a:ext uri="{FF2B5EF4-FFF2-40B4-BE49-F238E27FC236}">
                <a16:creationId xmlns:a16="http://schemas.microsoft.com/office/drawing/2014/main" id="{4A0F482B-9475-69A8-F589-01F9E8B42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872" y="3112458"/>
            <a:ext cx="5406271" cy="3603301"/>
          </a:xfrm>
          <a:prstGeom prst="rect">
            <a:avLst/>
          </a:prstGeom>
        </p:spPr>
      </p:pic>
      <p:pic>
        <p:nvPicPr>
          <p:cNvPr id="8" name="Picture 7" descr="Picking up plastic at the beach">
            <a:extLst>
              <a:ext uri="{FF2B5EF4-FFF2-40B4-BE49-F238E27FC236}">
                <a16:creationId xmlns:a16="http://schemas.microsoft.com/office/drawing/2014/main" id="{5DAA3823-CA7A-5BE0-0480-1D1F99874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7" y="3158780"/>
            <a:ext cx="5332815" cy="355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564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5EC262-82BD-08EE-154E-358F429BBD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78" t="7112" r="33667"/>
          <a:stretch/>
        </p:blipFill>
        <p:spPr>
          <a:xfrm>
            <a:off x="6908800" y="0"/>
            <a:ext cx="5283200" cy="68725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15486F-D5B8-1FD3-11D2-D436ED88D3FB}"/>
              </a:ext>
            </a:extLst>
          </p:cNvPr>
          <p:cNvSpPr txBox="1"/>
          <p:nvPr/>
        </p:nvSpPr>
        <p:spPr>
          <a:xfrm>
            <a:off x="518160" y="1778000"/>
            <a:ext cx="62077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/>
              <a:t>Have a nice day!</a:t>
            </a:r>
            <a:endParaRPr lang="en-CA" sz="8800" dirty="0"/>
          </a:p>
        </p:txBody>
      </p:sp>
    </p:spTree>
    <p:extLst>
      <p:ext uri="{BB962C8B-B14F-4D97-AF65-F5344CB8AC3E}">
        <p14:creationId xmlns:p14="http://schemas.microsoft.com/office/powerpoint/2010/main" val="4085381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57</TotalTime>
  <Words>135</Words>
  <Application>Microsoft Office PowerPoint</Application>
  <PresentationFormat>Widescreen</PresentationFormat>
  <Paragraphs>30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Trends that empower nature</vt:lpstr>
      <vt:lpstr>PowerPoint Presentation</vt:lpstr>
      <vt:lpstr>PowerPoint Presentation</vt:lpstr>
      <vt:lpstr>Describe a natural area from your home. What is something you can do in nature?  </vt:lpstr>
      <vt:lpstr>What are some trends that individuals or communities can do to lessen human impacts on the Environments?</vt:lpstr>
      <vt:lpstr>Why is it important to develop trends and routines to help prevent damage to the Environment?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Trends that empower nature</dc:title>
  <dc:creator>Marcus S</dc:creator>
  <cp:lastModifiedBy>Marcus S</cp:lastModifiedBy>
  <cp:revision>6</cp:revision>
  <dcterms:created xsi:type="dcterms:W3CDTF">2023-06-27T00:23:28Z</dcterms:created>
  <dcterms:modified xsi:type="dcterms:W3CDTF">2023-06-27T01:21:00Z</dcterms:modified>
</cp:coreProperties>
</file>